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5"/>
  </p:sldMasterIdLst>
  <p:notesMasterIdLst>
    <p:notesMasterId r:id="rId29"/>
  </p:notesMasterIdLst>
  <p:handoutMasterIdLst>
    <p:handoutMasterId r:id="rId30"/>
  </p:handoutMasterIdLst>
  <p:sldIdLst>
    <p:sldId id="256" r:id="rId6"/>
    <p:sldId id="257" r:id="rId7"/>
    <p:sldId id="270" r:id="rId8"/>
    <p:sldId id="276" r:id="rId9"/>
    <p:sldId id="271" r:id="rId10"/>
    <p:sldId id="272" r:id="rId11"/>
    <p:sldId id="273" r:id="rId12"/>
    <p:sldId id="277" r:id="rId13"/>
    <p:sldId id="274" r:id="rId14"/>
    <p:sldId id="278" r:id="rId15"/>
    <p:sldId id="275" r:id="rId16"/>
    <p:sldId id="261" r:id="rId17"/>
    <p:sldId id="260" r:id="rId18"/>
    <p:sldId id="258" r:id="rId19"/>
    <p:sldId id="262" r:id="rId20"/>
    <p:sldId id="281" r:id="rId21"/>
    <p:sldId id="283" r:id="rId22"/>
    <p:sldId id="284" r:id="rId23"/>
    <p:sldId id="282" r:id="rId24"/>
    <p:sldId id="268" r:id="rId25"/>
    <p:sldId id="265" r:id="rId26"/>
    <p:sldId id="269" r:id="rId27"/>
    <p:sldId id="285" r:id="rId28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DC4F97-336B-B1C2-63DB-CCD9EF4DDA02}" name="Carlson, Martha D - DHS" initials="CMDD" userId="S::marthad.carlson@dhs.wisconsin.gov::2628be44-8083-4591-9f74-847fa20b3ac3" providerId="AD"/>
  <p188:author id="{3CAE45A9-9372-8D3F-68D9-C0350BDAB527}" name="McCarroll, Julia R - DHS" initials="MJRD" userId="S::julia.mccarroll@dhs.wisconsin.gov::a70ab223-7313-41a6-980c-df7dc74b7307" providerId="AD"/>
  <p188:author id="{BF09EDC0-831B-C50D-1811-3A77D65DEBE7}" name="Dougherty, Jacob A - DHS" initials="DJAD" userId="S::Jacob.Dougherty@dhs.wisconsin.gov::64437ed9-01e4-4a53-9c61-887db6ba0b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7EF"/>
    <a:srgbClr val="013775"/>
    <a:srgbClr val="000000"/>
    <a:srgbClr val="5E5E5E"/>
    <a:srgbClr val="A0A0A0"/>
    <a:srgbClr val="003D78"/>
    <a:srgbClr val="FCFCFC"/>
    <a:srgbClr val="72A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42" d="100"/>
          <a:sy n="142" d="100"/>
        </p:scale>
        <p:origin x="75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s.wistate.us\1ww\home\DphHme\MccarJR\HIV\HIV%20PPT%20datavi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\\dhs.wistate.us\1ww\Control\DphCtl\Bcdp_hivaids\00%20AA%20HIV%20&amp;%20Hep%20C\Prevention%20and%20Testing\At%20Home%20Testing\Simple%20HealthKit\Evaluation%20of%20Pilot\Simple%20HealthKit%20Wisconsin%20Data%2008_25_2023%20-%2010_20_2023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Sheet1!$B$53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68-4F16-B789-28C847D655A5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68-4F16-B789-28C847D655A5}"/>
              </c:ext>
            </c:extLst>
          </c:dPt>
          <c:dLbls>
            <c:dLbl>
              <c:idx val="0"/>
              <c:layout>
                <c:manualLayout>
                  <c:x val="-0.22138662307930071"/>
                  <c:y val="-3.9359246296109318E-2"/>
                </c:manualLayout>
              </c:layout>
              <c:tx>
                <c:rich>
                  <a:bodyPr/>
                  <a:lstStyle/>
                  <a:p>
                    <a:fld id="{8926A6D9-8599-4401-B506-5616D3E8BD7F}" type="CATEGORYNAME">
                      <a:rPr lang="en-US" sz="1800"/>
                      <a:pPr/>
                      <a:t>[CATEGORY NAME]</a:t>
                    </a:fld>
                    <a:r>
                      <a:rPr lang="en-US" sz="1800" baseline="0" dirty="0"/>
                      <a:t>
</a:t>
                    </a:r>
                    <a:fld id="{383FBB22-1D47-466B-801E-4B2E8C14A960}" type="VALUE">
                      <a:rPr lang="en-US" sz="1800" baseline="0"/>
                      <a:pPr/>
                      <a:t>[VALUE]</a:t>
                    </a:fld>
                    <a:endParaRPr lang="en-US" sz="180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368-4F16-B789-28C847D655A5}"/>
                </c:ext>
              </c:extLst>
            </c:dLbl>
            <c:dLbl>
              <c:idx val="1"/>
              <c:layout>
                <c:manualLayout>
                  <c:x val="0.20012724031902651"/>
                  <c:y val="5.198263447309636E-2"/>
                </c:manualLayout>
              </c:layout>
              <c:tx>
                <c:rich>
                  <a:bodyPr/>
                  <a:lstStyle/>
                  <a:p>
                    <a:fld id="{7B663FEC-3027-41DB-91C7-91D80BBF2544}" type="CATEGORYNAME">
                      <a:rPr lang="en-US" sz="1800"/>
                      <a:pPr/>
                      <a:t>[CATEGORY NAME]</a:t>
                    </a:fld>
                    <a:r>
                      <a:rPr lang="en-US" sz="1800" baseline="0" dirty="0"/>
                      <a:t>
</a:t>
                    </a:r>
                    <a:fld id="{C79AAA34-93C5-47C8-9667-227E37940F3B}" type="VALUE">
                      <a:rPr lang="en-US" sz="1800" baseline="0"/>
                      <a:pPr/>
                      <a:t>[VALUE]</a:t>
                    </a:fld>
                    <a:endParaRPr lang="en-US" sz="180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68-4F16-B789-28C847D655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Sheet1!$A$54:$A$55</c:f>
              <c:strCache>
                <c:ptCount val="2"/>
                <c:pt idx="0">
                  <c:v>Cis Female</c:v>
                </c:pt>
                <c:pt idx="1">
                  <c:v>All Other Genders</c:v>
                </c:pt>
              </c:strCache>
            </c:strRef>
          </c:cat>
          <c:val>
            <c:numRef>
              <c:f>Sheet1!$B$54:$B$55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68-4F16-B789-28C847D65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76-4922-9E56-0862D4DB1B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76-4922-9E56-0862D4DB1B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976-4922-9E56-0862D4DB1B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976-4922-9E56-0862D4DB1B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976-4922-9E56-0862D4DB1B6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Asian</c:v>
                </c:pt>
                <c:pt idx="3">
                  <c:v>Unknown/Other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71</c:v>
                </c:pt>
                <c:pt idx="2">
                  <c:v>4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76-4922-9E56-0862D4DB1B6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1F-481C-82C2-C7E474962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1F-481C-82C2-C7E4749622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31F-481C-82C2-C7E4749622D1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Hispanic/Latino</c:v>
                </c:pt>
                <c:pt idx="1">
                  <c:v>Non-Hispanic/Latino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83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1F-481C-82C2-C7E4749622D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'Test order breakdown'!$AL$5:$AL$174</cx:f>
        <cx:nf>'Test order breakdown'!$AL$4</cx:nf>
        <cx:lvl ptCount="170" name="ZIP Code">
          <cx:pt idx="0">53005</cx:pt>
          <cx:pt idx="1">53018</cx:pt>
          <cx:pt idx="2">53022</cx:pt>
          <cx:pt idx="3">53024</cx:pt>
          <cx:pt idx="4">53027</cx:pt>
          <cx:pt idx="5">53029</cx:pt>
          <cx:pt idx="6">53037</cx:pt>
          <cx:pt idx="7">53039</cx:pt>
          <cx:pt idx="8">53048</cx:pt>
          <cx:pt idx="9">53051</cx:pt>
          <cx:pt idx="10">53070</cx:pt>
          <cx:pt idx="11">53072</cx:pt>
          <cx:pt idx="12">53074</cx:pt>
          <cx:pt idx="13">53080</cx:pt>
          <cx:pt idx="14">53081</cx:pt>
          <cx:pt idx="15">53085</cx:pt>
          <cx:pt idx="16">53094</cx:pt>
          <cx:pt idx="17">53095</cx:pt>
          <cx:pt idx="18">53104</cx:pt>
          <cx:pt idx="19">53105</cx:pt>
          <cx:pt idx="20">53108</cx:pt>
          <cx:pt idx="21">53110</cx:pt>
          <cx:pt idx="22">53118</cx:pt>
          <cx:pt idx="23">53120</cx:pt>
          <cx:pt idx="24">53121</cx:pt>
          <cx:pt idx="25">53129</cx:pt>
          <cx:pt idx="26">53132</cx:pt>
          <cx:pt idx="27">53140</cx:pt>
          <cx:pt idx="28">53144</cx:pt>
          <cx:pt idx="29">53154</cx:pt>
          <cx:pt idx="30">53158</cx:pt>
          <cx:pt idx="31">53172</cx:pt>
          <cx:pt idx="32">53181</cx:pt>
          <cx:pt idx="33">53182</cx:pt>
          <cx:pt idx="34">53186</cx:pt>
          <cx:pt idx="35">53189</cx:pt>
          <cx:pt idx="36">53190</cx:pt>
          <cx:pt idx="37">53202</cx:pt>
          <cx:pt idx="38">53204</cx:pt>
          <cx:pt idx="39">53205</cx:pt>
          <cx:pt idx="40">53206</cx:pt>
          <cx:pt idx="41">53207</cx:pt>
          <cx:pt idx="42">53208</cx:pt>
          <cx:pt idx="43">53209</cx:pt>
          <cx:pt idx="44">53210</cx:pt>
          <cx:pt idx="45">53211</cx:pt>
          <cx:pt idx="46">53212</cx:pt>
          <cx:pt idx="47">53213</cx:pt>
          <cx:pt idx="48">53214</cx:pt>
          <cx:pt idx="49">53215</cx:pt>
          <cx:pt idx="50">53216</cx:pt>
          <cx:pt idx="51">53217</cx:pt>
          <cx:pt idx="52">53218</cx:pt>
          <cx:pt idx="53">53219</cx:pt>
          <cx:pt idx="54">53220</cx:pt>
          <cx:pt idx="55">53221</cx:pt>
          <cx:pt idx="56">53222</cx:pt>
          <cx:pt idx="57">53223</cx:pt>
          <cx:pt idx="58">53224</cx:pt>
          <cx:pt idx="59">53225</cx:pt>
          <cx:pt idx="60">53226</cx:pt>
          <cx:pt idx="61">53227</cx:pt>
          <cx:pt idx="62">53233</cx:pt>
          <cx:pt idx="63">53235</cx:pt>
          <cx:pt idx="64">53237</cx:pt>
          <cx:pt idx="65">53402</cx:pt>
          <cx:pt idx="66">53403</cx:pt>
          <cx:pt idx="67">53404</cx:pt>
          <cx:pt idx="68">53405</cx:pt>
          <cx:pt idx="69">53503</cx:pt>
          <cx:pt idx="70">53511</cx:pt>
          <cx:pt idx="71">53521</cx:pt>
          <cx:pt idx="72">53523</cx:pt>
          <cx:pt idx="73">53527</cx:pt>
          <cx:pt idx="74">53531</cx:pt>
          <cx:pt idx="75">53532</cx:pt>
          <cx:pt idx="76">53533</cx:pt>
          <cx:pt idx="77">53534</cx:pt>
          <cx:pt idx="78">53537</cx:pt>
          <cx:pt idx="79">53545</cx:pt>
          <cx:pt idx="80">53546</cx:pt>
          <cx:pt idx="81">53548</cx:pt>
          <cx:pt idx="82">53549</cx:pt>
          <cx:pt idx="83">53562</cx:pt>
          <cx:pt idx="84">53575</cx:pt>
          <cx:pt idx="85">53583</cx:pt>
          <cx:pt idx="86">53588</cx:pt>
          <cx:pt idx="87">53589</cx:pt>
          <cx:pt idx="88">53590</cx:pt>
          <cx:pt idx="89">53593</cx:pt>
          <cx:pt idx="90">53597</cx:pt>
          <cx:pt idx="91">53703</cx:pt>
          <cx:pt idx="92">53704</cx:pt>
          <cx:pt idx="93">53705</cx:pt>
          <cx:pt idx="94">53711</cx:pt>
          <cx:pt idx="95">53713</cx:pt>
          <cx:pt idx="96">53714</cx:pt>
          <cx:pt idx="97">53716</cx:pt>
          <cx:pt idx="98">53718</cx:pt>
          <cx:pt idx="99">53719</cx:pt>
          <cx:pt idx="100">53916</cx:pt>
          <cx:pt idx="101">53948</cx:pt>
          <cx:pt idx="102">53954</cx:pt>
          <cx:pt idx="103">53959</cx:pt>
          <cx:pt idx="104">53965</cx:pt>
          <cx:pt idx="105">54017</cx:pt>
          <cx:pt idx="106">54107</cx:pt>
          <cx:pt idx="107">54115</cx:pt>
          <cx:pt idx="108">54126</cx:pt>
          <cx:pt idx="109">54154</cx:pt>
          <cx:pt idx="110">54210</cx:pt>
          <cx:pt idx="111">54212</cx:pt>
          <cx:pt idx="112">54216</cx:pt>
          <cx:pt idx="113">54235</cx:pt>
          <cx:pt idx="114">54301</cx:pt>
          <cx:pt idx="115">54303</cx:pt>
          <cx:pt idx="116">54311</cx:pt>
          <cx:pt idx="117">54401</cx:pt>
          <cx:pt idx="118">54405</cx:pt>
          <cx:pt idx="119">54414</cx:pt>
          <cx:pt idx="120">54436</cx:pt>
          <cx:pt idx="121">54456</cx:pt>
          <cx:pt idx="122">54457</cx:pt>
          <cx:pt idx="123">54467</cx:pt>
          <cx:pt idx="124">54476</cx:pt>
          <cx:pt idx="125">54481</cx:pt>
          <cx:pt idx="126">54494</cx:pt>
          <cx:pt idx="127">54495</cx:pt>
          <cx:pt idx="128">54521</cx:pt>
          <cx:pt idx="129">54548</cx:pt>
          <cx:pt idx="130">54556</cx:pt>
          <cx:pt idx="131">54601</cx:pt>
          <cx:pt idx="132">54603</cx:pt>
          <cx:pt idx="133">54615</cx:pt>
          <cx:pt idx="134">54636</cx:pt>
          <cx:pt idx="135">54650</cx:pt>
          <cx:pt idx="136">54656</cx:pt>
          <cx:pt idx="137">54660</cx:pt>
          <cx:pt idx="138">54665</cx:pt>
          <cx:pt idx="139">54669</cx:pt>
          <cx:pt idx="140">54701</cx:pt>
          <cx:pt idx="141">54702</cx:pt>
          <cx:pt idx="142">54703</cx:pt>
          <cx:pt idx="143">54727</cx:pt>
          <cx:pt idx="144">54728</cx:pt>
          <cx:pt idx="145">54730</cx:pt>
          <cx:pt idx="146">54751</cx:pt>
          <cx:pt idx="147">54766</cx:pt>
          <cx:pt idx="148">54771</cx:pt>
          <cx:pt idx="149">54773</cx:pt>
          <cx:pt idx="150">54806</cx:pt>
          <cx:pt idx="151">54812</cx:pt>
          <cx:pt idx="152">54848</cx:pt>
          <cx:pt idx="153">54868</cx:pt>
          <cx:pt idx="154">54871</cx:pt>
          <cx:pt idx="155">54893</cx:pt>
          <cx:pt idx="156">54901</cx:pt>
          <cx:pt idx="157">54902</cx:pt>
          <cx:pt idx="158">54903</cx:pt>
          <cx:pt idx="159">54904</cx:pt>
          <cx:pt idx="160">54911</cx:pt>
          <cx:pt idx="161">54915</cx:pt>
          <cx:pt idx="162">54935</cx:pt>
          <cx:pt idx="163">54937</cx:pt>
          <cx:pt idx="164">54944</cx:pt>
          <cx:pt idx="165">54952</cx:pt>
          <cx:pt idx="166">54956</cx:pt>
          <cx:pt idx="167">54971</cx:pt>
          <cx:pt idx="168">54981</cx:pt>
          <cx:pt idx="169">54983</cx:pt>
        </cx:lvl>
      </cx:strDim>
      <cx:numDim type="colorVal">
        <cx:f>'Test order breakdown'!$AM$5:$AM$174</cx:f>
        <cx:nf>'Test order breakdown'!$AM$4</cx:nf>
        <cx:lvl ptCount="170" formatCode="General" name="Count of zipcode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2</cx:pt>
          <cx:pt idx="9">2</cx:pt>
          <cx:pt idx="10">1</cx:pt>
          <cx:pt idx="11">3</cx:pt>
          <cx:pt idx="12">2</cx:pt>
          <cx:pt idx="13">1</cx:pt>
          <cx:pt idx="14">2</cx:pt>
          <cx:pt idx="15">1</cx:pt>
          <cx:pt idx="16">2</cx:pt>
          <cx:pt idx="17">1</cx:pt>
          <cx:pt idx="18">2</cx:pt>
          <cx:pt idx="19">1</cx:pt>
          <cx:pt idx="20">1</cx:pt>
          <cx:pt idx="21">1</cx:pt>
          <cx:pt idx="22">1</cx:pt>
          <cx:pt idx="23">2</cx:pt>
          <cx:pt idx="24">2</cx:pt>
          <cx:pt idx="25">1</cx:pt>
          <cx:pt idx="26">1</cx:pt>
          <cx:pt idx="27">1</cx:pt>
          <cx:pt idx="28">2</cx:pt>
          <cx:pt idx="29">2</cx:pt>
          <cx:pt idx="30">2</cx:pt>
          <cx:pt idx="31">1</cx:pt>
          <cx:pt idx="32">1</cx:pt>
          <cx:pt idx="33">1</cx:pt>
          <cx:pt idx="34">2</cx:pt>
          <cx:pt idx="35">1</cx:pt>
          <cx:pt idx="36">1</cx:pt>
          <cx:pt idx="37">9</cx:pt>
          <cx:pt idx="38">8</cx:pt>
          <cx:pt idx="39">2</cx:pt>
          <cx:pt idx="40">5</cx:pt>
          <cx:pt idx="41">5</cx:pt>
          <cx:pt idx="42">4</cx:pt>
          <cx:pt idx="43">6</cx:pt>
          <cx:pt idx="44">2</cx:pt>
          <cx:pt idx="45">8</cx:pt>
          <cx:pt idx="46">10</cx:pt>
          <cx:pt idx="47">3</cx:pt>
          <cx:pt idx="48">7</cx:pt>
          <cx:pt idx="49">4</cx:pt>
          <cx:pt idx="50">1</cx:pt>
          <cx:pt idx="51">1</cx:pt>
          <cx:pt idx="52">5</cx:pt>
          <cx:pt idx="53">2</cx:pt>
          <cx:pt idx="54">1</cx:pt>
          <cx:pt idx="55">2</cx:pt>
          <cx:pt idx="56">6</cx:pt>
          <cx:pt idx="57">3</cx:pt>
          <cx:pt idx="58">1</cx:pt>
          <cx:pt idx="59">2</cx:pt>
          <cx:pt idx="60">1</cx:pt>
          <cx:pt idx="61">1</cx:pt>
          <cx:pt idx="62">3</cx:pt>
          <cx:pt idx="63">2</cx:pt>
          <cx:pt idx="64">1</cx:pt>
          <cx:pt idx="65">3</cx:pt>
          <cx:pt idx="66">2</cx:pt>
          <cx:pt idx="67">1</cx:pt>
          <cx:pt idx="68">2</cx:pt>
          <cx:pt idx="69">1</cx:pt>
          <cx:pt idx="70">2</cx:pt>
          <cx:pt idx="71">2</cx:pt>
          <cx:pt idx="72">1</cx:pt>
          <cx:pt idx="73">1</cx:pt>
          <cx:pt idx="74">1</cx:pt>
          <cx:pt idx="75">1</cx:pt>
          <cx:pt idx="76">1</cx:pt>
          <cx:pt idx="77">2</cx:pt>
          <cx:pt idx="78">1</cx:pt>
          <cx:pt idx="79">3</cx:pt>
          <cx:pt idx="80">4</cx:pt>
          <cx:pt idx="81">2</cx:pt>
          <cx:pt idx="82">1</cx:pt>
          <cx:pt idx="83">2</cx:pt>
          <cx:pt idx="84">1</cx:pt>
          <cx:pt idx="85">1</cx:pt>
          <cx:pt idx="86">1</cx:pt>
          <cx:pt idx="87">1</cx:pt>
          <cx:pt idx="88">5</cx:pt>
          <cx:pt idx="89">1</cx:pt>
          <cx:pt idx="90">1</cx:pt>
          <cx:pt idx="91">6</cx:pt>
          <cx:pt idx="92">8</cx:pt>
          <cx:pt idx="93">4</cx:pt>
          <cx:pt idx="94">5</cx:pt>
          <cx:pt idx="95">1</cx:pt>
          <cx:pt idx="96">1</cx:pt>
          <cx:pt idx="97">3</cx:pt>
          <cx:pt idx="98">4</cx:pt>
          <cx:pt idx="99">4</cx:pt>
          <cx:pt idx="100">1</cx:pt>
          <cx:pt idx="101">1</cx:pt>
          <cx:pt idx="102">1</cx:pt>
          <cx:pt idx="103">1</cx:pt>
          <cx:pt idx="104">1</cx:pt>
          <cx:pt idx="105">1</cx:pt>
          <cx:pt idx="106">1</cx:pt>
          <cx:pt idx="107">1</cx:pt>
          <cx:pt idx="108">1</cx:pt>
          <cx:pt idx="109">1</cx:pt>
          <cx:pt idx="110">1</cx:pt>
          <cx:pt idx="111">1</cx:pt>
          <cx:pt idx="112">1</cx:pt>
          <cx:pt idx="113">1</cx:pt>
          <cx:pt idx="114">3</cx:pt>
          <cx:pt idx="115">2</cx:pt>
          <cx:pt idx="116">5</cx:pt>
          <cx:pt idx="117">3</cx:pt>
          <cx:pt idx="118">1</cx:pt>
          <cx:pt idx="119">1</cx:pt>
          <cx:pt idx="120">1</cx:pt>
          <cx:pt idx="121">2</cx:pt>
          <cx:pt idx="122">1</cx:pt>
          <cx:pt idx="123">1</cx:pt>
          <cx:pt idx="124">1</cx:pt>
          <cx:pt idx="125">2</cx:pt>
          <cx:pt idx="126">2</cx:pt>
          <cx:pt idx="127">1</cx:pt>
          <cx:pt idx="128">1</cx:pt>
          <cx:pt idx="129">1</cx:pt>
          <cx:pt idx="130">1</cx:pt>
          <cx:pt idx="131">5</cx:pt>
          <cx:pt idx="132">5</cx:pt>
          <cx:pt idx="133">1</cx:pt>
          <cx:pt idx="134">1</cx:pt>
          <cx:pt idx="135">1</cx:pt>
          <cx:pt idx="136">1</cx:pt>
          <cx:pt idx="137">1</cx:pt>
          <cx:pt idx="138">1</cx:pt>
          <cx:pt idx="139">1</cx:pt>
          <cx:pt idx="140">6</cx:pt>
          <cx:pt idx="141">1</cx:pt>
          <cx:pt idx="142">5</cx:pt>
          <cx:pt idx="143">1</cx:pt>
          <cx:pt idx="144">1</cx:pt>
          <cx:pt idx="145">1</cx:pt>
          <cx:pt idx="146">2</cx:pt>
          <cx:pt idx="147">1</cx:pt>
          <cx:pt idx="148">1</cx:pt>
          <cx:pt idx="149">1</cx:pt>
          <cx:pt idx="150">2</cx:pt>
          <cx:pt idx="151">1</cx:pt>
          <cx:pt idx="152">1</cx:pt>
          <cx:pt idx="153">3</cx:pt>
          <cx:pt idx="154">2</cx:pt>
          <cx:pt idx="155">4</cx:pt>
          <cx:pt idx="156">3</cx:pt>
          <cx:pt idx="157">1</cx:pt>
          <cx:pt idx="158">1</cx:pt>
          <cx:pt idx="159">3</cx:pt>
          <cx:pt idx="160">4</cx:pt>
          <cx:pt idx="161">4</cx:pt>
          <cx:pt idx="162">6</cx:pt>
          <cx:pt idx="163">1</cx:pt>
          <cx:pt idx="164">1</cx:pt>
          <cx:pt idx="165">1</cx:pt>
          <cx:pt idx="166">3</cx:pt>
          <cx:pt idx="167">1</cx:pt>
          <cx:pt idx="168">1</cx:pt>
          <cx:pt idx="169">1</cx:pt>
        </cx:lvl>
      </cx:numDim>
    </cx:data>
  </cx:chartData>
  <cx:chart>
    <cx:plotArea>
      <cx:plotAreaRegion>
        <cx:series layoutId="regionMap" uniqueId="{045FF1D8-3F83-574D-8956-5F842AF15F59}">
          <cx:tx>
            <cx:txData>
              <cx:f>'Test order breakdown'!$AM$4</cx:f>
              <cx:v>Count of zipcode</cx:v>
            </cx:txData>
          </cx:tx>
          <cx:spPr>
            <a:solidFill>
              <a:schemeClr val="bg2">
                <a:lumMod val="95000"/>
              </a:schemeClr>
            </a:solidFill>
          </cx:spPr>
          <cx:dataId val="0"/>
          <cx:layoutPr>
            <cx:geography cultureLanguage="en-US" cultureRegion="US" attribution="Powered by Bing">
              <cx:geoCache provider="{E9337A44-BEBE-4D9F-B70C-5C5E7DAFC167}">
                <cx:binary>1H3LjtxIut6rJLQeVfNO5mA0gErVF6kltVqlHhneUVVUVY6ykuq8tLp6dXC2fgF7Y6NxFl54acAb
Lxvj9/B5En9/kBHB+COoSQZZJZoCZoDKjkjm98d/v8RfLn7988W6KreLX2/Wm92fL3599OB6v//4
56++2l1cVzfl7uRmdbGtd/X7/clFffNV/f796qL66nJbflptrr6KgjD56uK63O6rXx/89S/Y7aqq
n9cX5X5Vb348VNvb19XusN7vPvOZ86PFx3q3L9dP6svq0YM0DoL0waLa7Ff72ze3H/En/fGDxVd8
B+vbFmu80P5AeyXxSZDF4bIIlg8W63pz1f79YVGcBMs8jbI0WYqnkN/4sryRL/Gnxdun8s/Wi4jX
KC8vt9Vut2j/v335Zl15ebPanK12++3qYv/oAW1l/CnC38rDh2p3XS6e1IfN/vbB4oL+n2C8AqKP
Hvy0We2ry8X5vtxXuwculNZAfw2cHj043db1h/eran35YLHa1WLH7W0D6U/nArevTIr99S/sD0CS
/aVDVA77P/uIv22oELagHE7TZFnkcdySziZtvEySYBnmDWlzSUNF2rDwI61cZ9DxLkhLYGnSnlXr
ciBlTUqbHBHlyyhK4gacJdDpMEYYnkRRnkdhFDpRe1PvLk7+tHgKbsVx7eHRXtYg/MwdGJLiQ5tP
zlfVprS4o30JLRwE+5nQnde/rC5W63VlM8XTN1+cKfJQoTwBU0BuLvNl2tLVIOvDYnmSJMsgLUi6
0hNJ6kmmwLt4MYVax0jpkndn5abyknUCKM0QL8pLiLiNTdM+QdfLDlF+sgyCME3CwIVbEp3EyyzN
kqT4HGzn5eFytXi8Ld+tcEwHcoUA0NyBQfndY4fuOC1/tlnC3MbkDIZhs55rivPHX5wpomBSTQGO
SNKsoR64rSPrHhYgfhbEaRC0wjCRxJNMgXfxYgq1jlHSxRQvVutPZAf4cYZAq8MZcrMJeCNMT2A5
LaFrTdzCoDjJQ0AaJ5HAFR83Z96A7W+rar8pb+RnloDr0xICO7WYAfjjodxcLV5elSuHlvg/v28W
b/7v//5Pm+sF5IOwuyyloTY2mYPBeF5vFi+g4Dh7/O3lF2ePIFKi24J0sCEFO4A4QOsEgz2Kk5Bs
qCwKG9morHJJZ7yLF3uodYy6LvZ4W+6u4XzsQREvK5ng0vzxbbW9KTf7+tMUygPeRRgneZCkRQOQ
sNqUkwFbKimSNE2jRIkfk08EDqZBNFB5OHZgmE5gUpkQnh7qzUW9+QVvWtscMgOrKoiWvUJnMIeE
cZBFUdEqkJgpkOIkjsOsCFoGsq0qvIsnh7TrGDXdHDLGiySwNH98B+d+XW4G+JC9plUawvfOglRa
nAROR7yE2ckSfsgyspTuQwHaq7p5j4EMYS5m6J3BDzb+RD74tr74x7+WnyxNIV/AVBS0fxcwvZzr
ilfPZ6ArFLjjdUUc5XGaJJwFYEPBgEphDCgZyIVc4skC7TqDYm5v+4ff/C2ogE6g5oBvt+V7KBtb
sg32LUTwKSjiCOEnaSd1GYDUwxKhihAeCD2WGYU34/7yQG5w7MDQnEI9GPi9qDcIDlysNnNVDioc
NAFLhEmYB0Wr3jlnQDlkRZLBUm44Q32xNp9yT85o1zFaupXDSPNJxIdkkJHUw/t6ezkRd6R5lmV5
G6azjCfoDtieucPqxM8faTVZOzAop2ALA7nzcrP48bBCLLheXP77v/yXH7YXFCvgSmMG5lMYTKY0
opM0WkJpyNiK0JzKPhZBeMi/nCJT4gEHmboD7+LFIWodI6uLQ76vNrVvDF5gpXXH6RZuZ722yTpY
dzwsEJdaxkGcZY3wWJrYxfEJvI44LXJtmTqge1Nufis3HkEpAaBezWB88a66LRdNlsK2qJpPXxw2
iLx+LIEGy2robU3TioEptrGhfPMfv7xZFYMYPZp4sIMBCodFEWjrqWMiEIfk9B8EkoVsHRJ7Ohhy
HSOti0PO6ssrv+gUAmtd2+rZYVOVB5umfezBslF3mZ+KtO823i5ARCBAZCBSet+gqQg5Q7MV+nOT
dfEuXlJPrTuCpmOjjkZURW12PGn73cbkpEjiLEHWtlEKptsYxScFTK4M/5qPLatZoPB8tb9GqNBD
8vHlDMvvywNZtsZf4UXSn8vdQqZ7F0r6ITdrCcDOy5kSEN/dZZfvD+vysD/84rATnr/50lIwySMl
jMZyTHKyjIs8h2utaNrlmGV4giBLnmSIRTePFL+tJU3v4sMxep1BT7eP+eR69fFj9ckrWd+ApQ2F
J+Vlvd9PwC0PIUyWiFGFsJWbJ6MTpG2sOD0J0ihHmLeNUXF+aTA43Za/raCqe7RaT6zeXMswfPW1
dfDltxinnmNz/se/1Yvn9WFbbf747zCWy8WLcu9ggdPXX5oF4oAyIz2QDTYEUNAgiNSQUTgPmoxI
VeVxkCAY2XCIrpBRzmThl7/Fb2hYh5HPZQicX1fv6tsruDJeofgmjyR9SbXZBGyQ5CdFEaYxbGLj
+JOZnCVpkjWJKleMhX7+Tx+25WpT9dKy5/gT/TuLGYBnm9XHbf2x2m/rX3YfHCpje/vL7e3i9ep6
8bpEuY/FLeqtDHZpDp0WJd/TNivaxoHj4y/PIvFkWiI+iSmTQjGz5jFITbZymKVxVKAIQjw4CqZd
FcReWgJeWLuOUdjFImPTVQSXJu6z8uLDNIUOCEYiUxUj1deCZzIKclWQLnkKb92J2rhwC+Fn7sCQ
nCDcYgJH4ZZvVzerq00510Bkos7nWPMpPkmXYZAVUe40n8AYSZLHyxQmdQ9jJH5lDoFcx8jpYowR
TiQhpXnieX2z2jrsgT4nstfTAEtEYbIMs8iM3IIX8gRVIUkKa5xJEPrB5knuUf+9KsPegYE3AS+Y
gJ2vNuX6sLlyYDaDcCNIIFEezwfwupGNoooeekzPUYQbQ3iVYdHaypaow7v4uBGxWsdI6eID5St7
2VACLc0LajOH7j936/5edoiykwICIkdSSomJjieBUrgQPliMuEaDrhWsFSiYFWgDmcOxA0PUWQr3
eL04L9+TTGCRRvNlTDOKIan34CH5GZTEBWk4HY+EaZ6HRcb8RLKewgDWU6aVCJN9qaeDIdcxUrqY
Y1xBPKHU4Q3E9W/qDerqvinX693xHHKPUcdgqWTQeOGXBEURoS6+4V7uQIK+iJkliLM07KukrnIg
l6mX8MNvONqBHGsdE1yawm+r3X5xWg2pVrlP2ubBdEwLBzaNUKbcimZCwQwOoJYGlTZtski5XIq2
eeBHW7nuCN5V/ryXYgsILU3aH9AQ9O6wvTqea3v1mgiRLVOUsrbmL2t5eBgj4lygRBjiT7EOE30E
gwxeDdRp+GF6LYPx2BBZzNFZrzaXDnNuBiExBCKnOvXRCZKfSR5KiWZmQMmci4oQ/4kM7ljWOt7F
69SrdYxcLo31ukSpi19yTEClj/zpYQuyUqHrBIc+xZmGFYxgiLM0NUpQmxcViKXoiLt55AUGnUTF
wFPPlzMk7zSLwnCddRYljiIYYj3gDg4hw05cxnnYKHgq4zC0BFoek7yIM9twjzIvPsG7H635lafi
pR0ESppV1GYTcMrD5UkQF3GeI/jVPMLGUNqVQshRQiXArXJVYRupXAUMuqihh5h9AQG2mjHKEZUW
ltejX4V5PHTUNIjf1VvYEI4qvTlUWORKmI+3iwNkiqkI32KHKM1RwAe3RzyKDyVdg9wvDa/WMVq6
1Mc4h4dQ0gR9heQk9REdzxT3ag0rh2M8ReMlpcJQNiYe7ulQLohcXGnuKYNEE9YvzBPk7bojCDuq
IjkXZ1Umyl7V2/1Ce07zJO9yQvKGeZYuZWEblUUzNZZH8DlVmMom79KTvHKdg7wssPT5xnzCQrPl
WzTvb4d1HN0nXxYTeqkxGA/SVKcZDMJRpwDKQRNdN6IYsvB0T+U6B8WMP6FCZxRDEkiaoggrfvjF
3VQ+OAlB3mkGRZTFMuzKxBl5pymEWRL12R/Qb9rDHGh9GGsNyB49ON47NeF5VR7WqIOdp38aFEpe
jNdDeZxQcWZrNzLCoWQDFX5ISEiDHJ831NHH3s8/xW842u4eGZUhtDoHX9V/zDekGk3ZH4vuHYSG
wpY1OYHhUMF/Q412X8gc7+LpWLXrGEe6LEjlC3k6VoYJqTY73sjojbshn5QXeYTRCYYCpzwSckhF
DAtOPMrSl2whUDNTNwOlmmMHhqQzj/TTz5gctHj6brM4Q+mo5VeZr8R9KwNHvtP8ckoJRrxIeTRW
EGJOAB4E6toqKwGFcqBpzAKc3CVSE62k5J4WvYsPn+h1jLouPjmr660PizRAaRn4zWp3vXiyrSqU
dHGyDtb+UYqyvjTJYRW1SoTzCopyAsT1e0qaGgTMgzmMV1w7MDR/fIxUsvE3mFPIlz59X95ery6H
8AkHs7sLB3MGeddwuqFV0ckSOQaUlOiAq2Eco0Yno/SNzK4rK0VKRbyLD4/Eap1BQXeJ86hohABL
88lZfdhh1MIETEJzSKI8itDs5GISGkeCNktY0BlcRdPCEj9ejfwYxhkNcmox8wDV3009wEDojivh
53sGs0QiPeVrrA7A+UaCkk6wIcHEjB1MwUgKzUryROPbvU60WnfEiVYGjY/oh3Engg8yEKM2m+BQ
k3WEyVIoaO2T/GFSFAhytdFJpawN9MZIfvp1f0LhTHd0FUPUaSXpShnGEuZWJl8wJPUenCvmIPWn
G0AVwQVEvU1K05LosS0jVGVirCbydOLhllEM4ebFI2odo6jLMhqVwjRKM5+U6+qyFl1XnK6DTSPR
AZsiAYypds0jXFFlVoq8DLJdKHqxpD6BprMgQ8W+uZoBeERCRjd/WaaRfimTPUCurp8939ZXJEsk
2hNojAT1+rIoeWm6iaQ4igwtX1HW8oZN5tAvaojf0PAUI62LN5TI99IfAi1tEj05XJbXaAecgjcC
DEYoYKK0vMEECwUNc0zfgdvVCB4r5ytA8CxpMdYyEI8OGjJsfphxScuUVlIGgZ8t+zzl4iTFTD2o
BEvdYyCrnyKQ6xidXIf9bbn+hFwT3FsaQ4yDyhT8Z7MeYmKsPutfrz9c19spzP80oB54sobafmlT
UORU1ZChzKUNj5MBypwAguDl2z8tmuFv+F1DNYK1AQPz5VvbQT6tN3ZLl3oDJv5NO7NZyqXE2dfu
gu57TBaF0YTSPy8wqxazVZm/AEcYY2pRkNFKLpVXlIYvXsKTE44X+yM5wcgWfV2iSvXNtp5K8CPU
lsqqLvT+mvCR4KeRQwhat5pBnnYDPl/BT9DLtYwHjhf8dIi0oJix4I+oMahHVgyuzUJvIqpNotYR
YGSDsbNE7jQLLeGFd/A67WodI5NL7o8zcgRKmp5qswnsHHKSUcgRQyE2p9kU/UgloIIRNqSe3SFP
ufj5pkPaQ8j+uiwAb+7AoHR6xzryT3WHt+8sJWpuaeoBBqW9F9cJc/CWp5u2iRhSgg4udOYoo9WI
kdKsAxoo2dsDH3pO21TrGIWnZxZ8U1f4fYs8Aiq5XePpBzvM4fIkDTERKlAelakalsuTCP50nEqn
waFZMUvoRfUrZpT1yr0+dhEQyrUMxhdf/wfbPnpZHhBX+4g+3ctq8ezwx+/b6jeLWeSGJpsIEDkr
vMB34G4QZg1Zf7jbGUIqfjPWOca9Jei1SzC8wCQiKYo4xCeZloimtRsFnsW8ch0j3vQ8gDfs8sCU
CoNSBWgHoG5nAzfKEeRpXoSRlVcReKlo/lAlQaCpxQy5bvDf+Ajps/NRs8oN/GY8qxyyvFeQDDSg
oBuCCKHS/knM1PuLgFIfX+BdvAwptc4goTt/po6ynwdNaGlD6pttufmAqMgEdhSKzJIwoaFkbaVK
AMO2o1pRwoQUPQUeUmXxSktK/P6nG4R1q53HOC2+nKH4BAy3LdeLZyVNuTI+BJeclpvbA66lolGD
1eYCHhSLSHTei6kIE0u5kY3l07MvrjZg7kzHJRlaxRKk2ZX31yGziKnGaAOVSWY6Bqb2wLv4cYlc
Z5DQzSWjBm4SVppH2q1ssg62nqgOEwm5iBoBm4e5aMKzjjHRV0oYy1UT2EnveKAiMdYyDI/3rE1w
ZuxZo55VnryxlhLNmEVEVWYJeHMndQnCWEoxW0u5kOzIywFYQ0km1zFyuQymUUfeHJv1BlfxLZ6X
uDdumlOfID2J4uN2miJrGhOKAZEJNB+3vbGSbEo9EAodMewDYmc5w/LO1IOJ6czVg3LUxvNKhqQQ
rvRpaw7McIpQDyhpxoCtttDGMpZhRHiqh+M7Z0bxSiL8JVmwMal6wEggNNnnUrOa2DUWVI5CF/s+
CwFa54wPZRHCvLP8vljEhHLeLJJOyCKQdstEBhwdWeklir5xvaSudWXqJPVkEbmO0delTkb6GYSW
tqF+KD9MVs+aIoFJRWAFwlDiYX4GXZiU5onstHXk6hYEw/mn6rKC4zOUU4zFDEcaM2X8Cf7F89Xl
hz/+10d03e8WH+qbm4OdsZOvwtwLfFMXQ72RrZTPZ5C3o7GYPWAO9sNT9EJDDH5GhWDoABlc4lER
MWUwpJ4VTXKdQcQ78DCaEaJShbzCfck73Bi2eIURodtVZdN3sKtBsxliDDyWcypZySRmM4QJ2WRL
2zsjDEYMZWDLGZJ3O5TBhHXeQxnQyTAdvyxRGYHASz+/oMopKOT0AZtfPLvQ8RsaU41R+Q70idmG
fl4fUEKiVNQEDAPfHDk+XEosR8K7vBRcJbYMdReyEjcEQ8d66pGCvWkNtpyBeWf+iQnpvI2vYkJm
wVx/uJuy0sfVcIdscLRsw5i2f1J4BnnlOkZfF7OMKZclqLTlhXoq3Gr5LeZDT6FWRJAX3aioJW4j
WMz4oiAvailzZAildFNcQr9/BJew5QzFO+MSE86Zc4mS7GO9eOQGwzTMMalRRbSMIC8iXphxio5x
WThtU9svRYjI8dEqZVwrUWFkuOReE6gS2F5oSiX7qvXjTTeebK8ITRcFmEQ8KkypOQUYjDDBCMLO
csYpd2uCmajO3AQrVHx9LL8gdQilIhtp7CYM8AvCYmmhJ3FpYvtdroSG8ftiFJHnls7KtIyCOEiA
SmVn87tglJxUtYyH2UIGGHRO+lDDiyDsLL9fRjFQnTWjJAjmSujHMkqCCxYwPxud3I1isc0vJFJg
oWXtfG2l0Vp+oXfxCQ/rdYzKLvPrh8O+vCpvVl4zFxu0tAWGGWiYtzjVLBdUYMH+ivOoCQ6pVqWH
KL1CWQoK/1HgKR4g2/CDgZysdhrGKg16ci1D0Fl69eaw3q/26z9+t8Ndchsj3NWgNseCKx1sH3v2
EZnEsUZpVVs/IiSApiDSiDTrg5BoKGi5HvjQ5+zTpkfrCuVUe9WX4Ju63ofabAKzimoPAxxu1DA3
8DD4qPYQV72iLr1lAC46Ghjk6RvGAObaYxhgRO2hAHGGrIDQiJQpY1mBmlZxGduyc2cS8y9yGFMo
pWsz6hYr4F28WEGtYzQkNcAKfz7fikRYaCH/9nq1x2hETGGb4KRTnQhu60Siz+1l0zRpfIKCQ1lk
YzvbBI9vnUh3LYPp+DoRE58Z14mglHOqU01eM8SPGFEgZBQdkY6AB12hodFR2SuhPO8ixm+4LwHf
xEWlNzClgEc3NtzmDHnPFh5WZ4Nu7DygGDbSFuJRCSfpSwkYdP/zUBFPIOrV7OQf0ZRtSRC9mWHr
oMQUR44L+BmMxEV15oSsAFsUM41bAc7tfKoxj3LMD28ndKkv1rT0G1yH33BvrICX1ipgYlZYhnRZ
qRz71pSzK1FCrJAh9obrtpoYkgqPG/Dp8zeYFQCiXn2nrGCCWO6uq101R+5IltRH2gPkwAw3QoBF
gOgqblWVIUBDUaBBFTkI9Na3IULOHfQuPuaPXsdI6vKC3642m+pdeVX7eAINWpo7XqIJqby26To4
s41xZhjUhG7spdOLSnCxGmBdYm6BW0k0EJgdcj1E7UnYuXZgcDrHmT07vCtvtwQCMzTNlzFUBYdR
78HVxwza9KJAxRzG+we4SgV3Nac6v2AwCAZ3IMsULmXJqOJMLf/87uHEb7g39SF04h1ZUlRQCzNJ
9mKYvjLUBzKcmHAuJ8U51Addp1lufvO839xYzZhjWkvKBPFTefOxXOOfLWlmYV+BDj3CZqAGQSwp
QiAQ01dsHwPDZJGf7TeS/RIOGIh+b5whjutdcAaa9zAIVAXgoCIM+KiHL0NwGsOylSjTEgW/X/Xh
9VCxR2XA4u8uZgxxd018Bo4zbuJD9dJ0jBFkeYrsdHv+TQKLWYGU1sZgo8Y+UM6/orMc3TSUxHId
o67LtFK+go9pheZ1I/akNrNl3mDrikJPuJ4T1fltfzwrg2pDT7gaQ8ambNVBOHiGnvDL9FqG49Gh
JwbPnENPocr9jzWYEHoijyJgXZei3wJDP/AB9yFwjPzGPal1jEB3cdCBj/YhpjzoGPuxzGFd4jIr
lwuGsR9oVk2jTF6HaMeaCD3Tch8sMKwdGKLO6R+Ya3m6Qpj5eCeCKN3FUe4wRxdCN8+P54gQ6TbM
OusZh0NXlcVoOpN3btmKIPKMQMl1jJp3wB+E1t3wB01Eo5lnODoNf5iFfjnGsaNuo1Gh9L+2uUQo
jJmIBvZjGzA8x05Ewxd00ZvtRLQJp+jTyA90y6PMmX65CicKqyig6+lkj6aVUPIcnw/Rc18l4gKm
u2EGUha4BxRWJdRABzfSEpTwSZdtxt7mAvr5I7WEtQPjgz4t8aIsf1utByoKmHMaQygKuckMdQXC
PxM6DTEIifmPBn0fFlRzACmHxgD5VdJNwLf7RGBxdebxbvRZ6Xntq4BG0/FFeQn6TTHlA0UY6FEN
csSfW9lvAkZFGHmMESCYqiseiyPE7/cswjDWMi5wViGNKMIQEPJTP4cBUKGSzeMtJAyGj7MIuQjx
mCqeLj+GO4HyTDTGiMfhQcRePIAh/vcVSiK0OoywWn8aeH/l5+4ewhWQpDBbTjAjDUI3YIoYhqX0
cIJAYaRuAI7mDowrJtUNBpTz1g2YiC8F9lguQWn3EsmIDDFV8XAVgYgJcREEu/xGqSLwEp7s0a5j
xLwDB4Jguhv2IE2BCzYRS4Jj1bGZqFAVBihuJAJziMdSEQI3TxVhrGX4Ta0ixCGbpYpQ6bCxh5/C
SkWUpPLmSNCqS0saFYg2lwJ1fA0t1RdrHvBKVMNvaNcxGt4FD4gUyp1kG8AD1JSLcckNPKaKIFaI
kzTLEaJoPrdjEASDNyt01jIYBSuwCJL8GiMBTYToiohz9KmvqCbgTfWx3K/LX2mO5yx5QImV8TwQ
YkYmjQBuHm4mgQeoiwX3q9oKwDMJHd5bEjoUHH1Xhx/j19EzzQAjBYDh61mBLjjx4PMmdKqFBn6/
PI6Do6qdta5Tb/wNAzpG+AgRoTfHw6+vPx57+Mn6QSU2KpEaCcWtHxFFReRISjhldilaRp48INcZ
9HLP4lCJAb90GqF1h0YQXSCUiq/QATfiAZrVXsg8mxs3Xx4g7ORaht/kRhChN0MeSCdt7kRVKWpp
+OEHEaMYZmzUdzkvXsLLA1DrGPFc1o93kEggpM/9+b4+XF2jVc0m5+A0cpSjzQ/JMwRNXWIDRXo0
ZT3I0MMgHiu6JgAwPduBesCxAwPT6Rv/hBE8fy8HBU0ZjnIHzhNzKNDTFySO1QuoPwpTDA9v7VrX
DDMUaIbQ/g2FISS4jveb0YRo1b3FjgS/35VtRL1PCWrwJAN0/SrhI8eo4Ou7zhhmOWCQIn4gaxhr
GVNMrh7oyHFWmEUYdbLkAZlING9OzsLgWoJKasICn+uKJM4KfloCE5jvjRWE53pHrICZ4ShQoXtd
xWOGGIS3ADGTyU4RS1cIGLxZARDKtXfOCgBxjqww5Y1bS5TWgZLOohqRZkZfCy5qbeMdYBXGCp4X
b2Gw/H2xgnm1lHI9bNIOtprQAIepOyg9RbmoUy2IKxcT3MqobwvUblancm6oPpjiyi1QoOtFzbnq
LlYBh/FWEC5PzhDJbkU78/LETSpIIGNafiPa7AhR7JlBk+uYzHI5COqI+nnHhJb2EtRmE5x3lFWg
fj3RGTRTc4qrtzAtAdNelWZg0oJQGOUlRPYODFGnl/DjYYdWHhRH7LeHD4OcBXxhF062EdcOc/AZ
YhWaGMstNCQJs78jOfrbJLcoVc3R90bT46RRzOntmVCL7y2hRmhpbjnfL+iKlYvVbhp2gTsAaZKZ
1VvEJ9AYUQKHQTxKvCnlQL9/JJ9YOxzDJ99fl5ufy/3i8XbxenVTXq8G8ooBpmOz+fFLksVKyI/l
l5iGilFquccyDjHwJElQiNkmUnn2iN7FJ/yk1zEau7TL8xKTvevdzm9WkkBL88t39fqGhnJzug42
pdAlugxxi2sz41TFXRPkM3E3XZ6rucjMAG1++hhWce3AYHR2hz7eLF6W78Avq9uBLaIMQ7YRh3IW
KkVFg8ayCFQK7pwK1RxKhwGGzBxKW9txYg7R6JmeiNt1jLYuFlE2k6cBJn7UHfneCW61wa11bY28
qP5U3CJKNdKEuqWUDaBVSifFMNTfIOzuy+mOgR7ngRnEn3C5gxQ943kAZWjwGWV+2rQOhFlFAZZl
2PKAVaeEd/FRExg+dHxt94iJxgIqrSOanWyiDtYR1OuG2gs4GK3dxHunyN3GXbAYJ6AVsGmQCgQ8
e92MtUyKHN3rxrB5VR7Wq90e+Qt+5E9ff+k76JJO1GLskSftjrR0oa5QIaNbyy2UbcMjz3NMg2ss
YqVvWvFF7+Jz5PU6RjCX2P/bao1rBZ/Uh83+1rJ7PzdcrEFKn/ivy6t1BQP6l0mmi8E0QjULUpby
ugAR2lXgUd0qpvKgR7qNWfAYXYPBKBNJoG/uwPB0mkhn5ad3A20jceY0knIHzh0zMIoSPTF9LHdE
mJMVZjnaUprHNooKTBaiIdRu7oBg94tKqXWMmi7uGKUQjBjKpAoBVzMinysnTJqsQc3PMJbQB4T/
pHmkDpdmkUDAWyEAdbmWIThAIRjYzFohFJmSLWOPfIo+HbjCedJGzgUISqY9XGIqEM0dxs1QDd0s
Vxnv4qUQ1DpGMNeRPy23W1zG4KMRBFRajr1eXVTigkZb0Q82gxCFjUP8I3zkoe4oU+gDVD5C18qB
AMpulbpUQGBK82EOATwMgG/uwOB06oPH68V3YqbSYJeZwck2mqV2UCd2LKtAOyDhqu43IT+kQ+7G
XaCx7EjSicdymRM5bHIYlaFVjh9SOUo7AKoOq5QXq001AZ9QQ0O+xFlNdLVXFzhKVCe4VQb/QcNG
ls8sAJB+rw94ci1jjqlrNvCeNl6z8JkVpBMwAXW9LREbkoe8S0sk7jCfWGiM5nPFfVrR+6UikgHj
KUcxAaC6AyYgnzkGGyAH0QDj8JmXMD6hMdrPubqAGABy0swZzAWdtYwLBphIBjZzNpHQaqvE79gj
j4q9FANZEc9rKMNMJPjMywQ3j2NoKzdq8RI+thG9fLOOUcplGz2tPyGRMNxXbhDSJ/3xFnMmbek1
2Cp6CGmOvhx0fssReuLQKJMSI/Rw20IaI/LWwGmdc/HrvUfosdUMwc+P0Ht92Fx9qqyQg34Xs8MH
X9WVFW8OHw63BxvCGczPQ6Bfns2x3EBWLfLQKOtW5DMUwBLTYRLiFV3J1MgqqQDwLn5MIdcxkrqY
4nV9gXtzfZjCHPhzWq3r1d4m6WCuQF03gm4F+l01LB3Y4CvgVmPcnSfrXXjcLRaomZb+QBXg2IEh
6azYeLy7XpxfrzalfR+J+TqMN0wgu7vMz0tIwunuqKZIB/pbxVXjHQrTUADUfUNkSE+bk5hewocx
9DpGThdj/HBRb/Z+c4kFRlpftDt9U67XuykYBDn7EHPYMEmnkSsQWB34kJHGeGJqJ49V6EO60QK3
N+XqEx3RYUzRYCfXMvycfxZ9b4Dw0Cde5CqDHZoDpsF7iWbQzhacI968/dI5B0y5nVBjkHGEu1la
y5b7zejlRbt7FslWaVUGojSGX86BfkOvGXVBymF7+7q6wjWfjx58LqvQYKGJd7qt6w/r20mqLaAW
cmQMcKyN4076ALUpKfrHlc3JtCj9NlMADzv6DTrmDowBJtUHzeQsmYyftz4ANqBHD56D5w1jFgxu
3pDBD/v0w+vD7Rxyor3tRESeToRcx6jqUgv+rXAElGaNJ+XNu+3q8go2NJdpXiYTbrvDdUamA0G8
gVu7I7rlRzxckRL1RvOGtQNDcVreMED8pry9tPGbQaYtna47mubpYdJ67Nb2ND4M/Y+orUGLingc
XOFXfoTf0KsTDBJD0Y/gCpzJDlfUe1yLWE12mTQ5E2mIcWLwJ5qHK48YN3XHuPJNCjGtSfHrTZnf
I+X65nEL/MwdDNgePZiWMwwg56414slsJiq3jDBXL+el3nCvC9Qg4JIOi7axp18t1zE6TqsnCBrN
EWdVtX2/qtYOOeejJyKMxcihZV2eA6kLXB2Zo31KfcxMKQLAPNJDmcLegYHpZIoX5W/ldtXUeF9d
r4cm42JcYtQF1bkdV8NzUCOxCvmNDUbFyByhyQXXYbkEIakRKnRCnW/rVNquRexXwZfKdYzOEzON
MBalzXxWLb6pt9VubxsHPkwT0uAdOBgu5MA0MYpbYX7pGdCcaazpqoOZxtqBgelkmq4OYE6cycOG
Aw5eMbDs7jJLFpnM/6DeoSUGkWHQkniYQlkGJ5hrXODah7YXwqFXPP2PAZ12/kkMsyvsrIbvMeGN
0QmisugqhdjoxKJEdTfdIbcM2/JWh1gBZjLpPJgvOmsZR0ydsEYo3xYmXz5hjeyBgnSsishOUkgy
ZJx6KvUDDCGDQQULouEP7k3Su3iFZdU6RkOXioA4Wpeby76Y4ueiUw1W2rRqt7LJOlxHZDBCC32j
fCCsDZXIg46gIWUF2q7dMaoGOVMoD+MF1w4MTWd9k7SE1ou31G9KZd3HqwoOqGOz+WkMxEKUizyW
Y5ITlO3TDQ9tvFYEJxTZyahC+g+3COat6aBUlQzI4128OEatYzR2cczbuvZjl3asqjSq3q52SIns
VpvF6/Lj6nI3Ad/QfeuYiI5Uj8kwYmplhtFlRdwip0hmIOenN+gEaJ3DEHTqjae71eW2XnxTvqvo
2jfGIfItDDOqOWb8+H95hQHzTmE59vjjhnWc/xQXYbosYzr+QQYCooO0EXvqi1si0rv4HH+9jhHP
dfz9E9wElNYWX8Ne2k42uow6H1AQK75BCQzyJVKEMiJ5sR7XsM0PH6MnXDswEJ2+hBTt1GTt54Ab
YDq348wyCwdckWA8s+Ci5bAIm0mQiubEJZhsHCMso+sduAPpGcAd0D86gkuMuOM3db2fyqug4C2u
Z8VFEM50KHELfAvcHuCQK6ODt4SdyWjHsAk1Rq/K21tLR5hbGZoCLGlAqPeYI0MkSDH1mKYD033U
QpRhfN9SN7p0XUfSHgFVOqNQXDzKz1HaI/Grj0WuuNE6jKLTag8CSmuPZ7hmZTcVY1CFLDpt0V3V
emquGxRxqZaI9ArseCUIRuN3qlx76Nmb2OiuZRgeXSGLF+ji8/jdtjos0HCCER62YfnlO0sBmDp/
U2gChEMSeX044kjGwS8w8J7+SeqqL9YH38vPpt9wHwcf73tHBx8aAVHsFAffgAyaAPMmMT0XU6TF
A2+CqVD65aYMHnzorR3Y0XfaTeerd6th/aTNSdMAyh1mqQyUXJmAJ+BLpMji9bsScKWRnGoepYU0
T3g11wHtdh2j5sTKQMSSpSc9qTIgnsCcV5z9FhozbA3eQOy1QN9iG4FVJDOQG8kb/6y3zskbj9eL
F+it25a/DTOXEgPM7i7z45EEV39KYTSWR+KTYolh7uj9UlKuqzfQgAprOC1QUtt8bkWb8C4+7jb9
hqP1xshZTYSWln1vkcKD2F5XN7ZNMDxIS3WzKAVBfaVLxqBQiurxsxgBDUmxlkUaAGS56jDFYa5l
QkZuafzZs25WHDQN3f8HdbOJwnk8Z+DE446gNndt9ZsWJ0VA9wvJOJXDovLiDGiP4znjWfX+fbXF
HYk+uQv6pi5nqM2mYAxoEHjRSO0Ik1yFJkh14A57jFfva9MVP3+k6gCA5g4GM/QUSf1YbjHCbAHZ
f3rYl6uBDRcmlPZe81MjJLWkUJqAWZYgayajsiLbr4hO8SiMn4Bvgky3eNQXK4Mh86wEkesYhV2m
ln9BIQGlxeCL1eXlupoobIsrekNcRIaZPw0yZtJCWFpIAyKO1+gXFTo0gDMP+zBlQsfAh13IRhp+
U684cxrKziZzZBASXj1oDg5MITSf0xgPw8skzohhf8GEaOORNoFzz4iUXHennNGId+mE/LCtria5
iIWiUbjBDwPiZI2tCGdqiYKRNjC8aCSvbgtuKKUYg36/Z782ahb0Wobf8dEoE5v5R6MKZdyPVwcR
XYwA2ilx3/UqcOjp4q0M/XjNYx/6IvbxKuCptOsY0VzqAELTs0uVgNIyrNlnRcPSuAzr8ye+Mm/n
3f31L+wvPx4q6o7aHdZ7ETG9qurn9UW5R7fUP/towRIBdDf4NDIMnfgYwZIF8tooM2D2ELVs6CBE
DFIOLXVQ1TOeUhwfTxlBVSMEcP5xu9pcoWmgmmawL0UZA1zHi1ZK8ZgWkrhZikaMJ7pOiokzwmCc
nrd3YFzSF1HBBOvb/bB4SnMjvdQLUPPtHpxDvnw+NkGxyFQckmLUTlEUGDplankRRqGSnayNNXJn
kV7CR+DpdYyULoH3+rDzEngNQlrgPS8vb3c3q/318QLPlHeLNSTZ/nBZPXqAKV7wClACi/nwLr6I
MPQRF7JB6jSPUlGtmm8AGMMXrh0YmM4qN5zpZ4ct8rKr7RDW4GAa28yPO2Cx4n6UyfQHKI3e/DZk
wkw6WAURPs5wwWrj63AmoXfxYRK9jtHVxST+TiIBpZnk/LBZvMKlfNtVNQGbwB6GZsUVRWkbcV8y
8OIUdVEItqSdlj6mQAg8X3u4u5aBeLw9bAKE+UWX5fracQ3zHDKzdPnvVKceHciYrNBfkgCaFQF0
Q5+Hv2xt2p736U2py3WMYBOfesMW/luFSZGOZHufIdyvF3K6UwplfjJhbdtLGIuJCdet2rCzs/Tr
x+gFSA1rB4ak217a4WvfDZ3X0lw2rewltccsNYIy7Mf7iZhmR8OqdB6R+YkYZoSYouwecFDZs4xt
2a5jFJ2YN4SQlkR9Wx425YdqCnWA/GyAks4UIzZcaSd4E4gpIaqk8rdSmKngCP3+kdxh7cCwnJI7
DCAfz5k70AgrwR7PHZjihrFVbRCFjywUoUPcxo2YYmMbK7aUVMa7eNlLah2j6KTcIYDS9tKL8hKy
boqpLhiBlwVLdE/iFlrlNHTECkbgYaAyvp5usqVHEczA7U25+Q232kCZDdS7Aj29mmH4+RF439+6
mgH0ZmZsh0F4evh7vbl0yJcZjMDLqZywB8iBoXSEoeARhoiZm0428QNFiyEZG7qqb9R09WsNwMs3
fMRoOTE/iKCB1BaD+YFFEO8yppgHk+VFaBIJxYplmN9Oj6B3FlfE5Q7h5pcXwcvfBzGB0F0Jt2iJ
yLq6JUFURqrECAk3zMjGKMO2J9+Nm5YoPTzZ51QI9PRqxhDTCjcDwpcbiEb8s53pGUi3TnnPeKUP
J59my7SdG6bfQ/lC1K8XAW6xb4Sc4kQp5PAuXkpfrWM0dQk5WI5ekcSmDkrzxeuquty9O2yvbKr6
eIyoxYFqYKERpNAx3i6kq6QaxIBoc+gNxEYZwwI7cweGYo8xLIZ7Xg8ePSLOm4axHafQ7jNDlzGn
AXs9kmaw9oeywGSeqH/mCKIpmMDUGgEWf+BdvPhDrWOUdfHHGTozvCqyBFCasIONgN54Ct0CgKqr
HMA0XABXumMTi6EKeQgtnLXBV9t4ItxkW2oPLXu1Rnctw8/ZHPuyPMAQ+lhuFpcVwux//L6t7IJe
+TLMKKazxnlgBj2yQHdCHkDOBFcS69aELi3JEEZTII267wkp4l08eeA+DGEC6s54gLq/WatHc/hp
NLScKAIr1FQRAjB53gYffoAm19754Qd2szz8Kpkz3kAK4P2l7fR3ZfiKSircKYwaq9btV98o9TzG
KXme+uNbnEZIfmHIe7t/n5X8CVo5sriVFsyipPtf0HBP/kSPfSRwkwd48OEHdnLtnR9+QDjDw49e
YylPxh9++AaYfMQGFovDH8RxksiGb+vw4yW8Dr9ax4jnMnue1OvDDXrTvEwfgZIW+6/K7WU12TAp
BMyXwAfjM2W5vmH+wEdIkIXD/P++JJyAwbTwB3KCYwcGqdNHOC1/RgiSTQcxX8S0fxiOzXrOFV++
7CbOw8nKbhBEQm9rkoUIdjBDKMpxTW4op685nAGvsht6+YabGAldXDFCJRgVadM6A1AJ1O3d6wxg
NmGIJJIUXFqH4odLeT6QAwRoci0DbnovANjxUz8DLwBD6ySk43UBYnwZxtGKU9IxhNCZRCOkEky5
EI9FRLyEny6Q6xjxnKeeZgH6KQKCSCuC06rEBcKLs3KSfj3oAcyHSHDhnSEqoACQZ4P4jxR55IkX
YJkCd+C5d+zAAJxI8jPghObgPDADyY/LCKfjAQT1sryQlz4zBUAlyUiQYhpYmye3ouF4Fz9WkOsY
JV2s8OywqcreG0s+N10wFlBpXnhRHnYT9R0VSJLiinjcfNAICTPxAn5AnR45BK1ToOJ3ii0IgHFs
Ye/AwHSyxZvDFg3e18NsIrO9W20xR+bIlJEyXkFgUlocRvLCbBbyQ5gozzHuBXOilBXQSDZF48wv
xbaU6xg9XcwxzmcgsDR76GmCZ9VE9yLRVJwww72QznAz2ATxBvhjskbDzi0QFOPYxN6BwepkEzMn
MMR/MDE195kfwyQBWf09GnlgbiE9QVoNTqKMgXNtQpfv5WmEiQmNzFRqrGUYehcfbaLXMcq6GOZ8
f7J4sq1Xv/oYVw1ammNeVp8wfO/i+gaFI7a9PDgHR7M36TadonPRfNchQ6wJEToUrcm2Pm5tNUhI
H6GHqj1ZBnMtQ9LpX7xZl+tNhSzDfl1SouHUMTVEvovhZDcwcmb48u4FEgKTMUOCUWoYqBXCXm4e
w2CmC/VQXogJSY3uCHR9j2QGvIsXM6h1jIROZrguce+c5416hJVmhVOwwKFaT8AFD4uTNMAIOn0v
glmphBoNiscuKeIkHkUzAzpdZTGQDwSAejWD8bymW1YXzdVrDxbGpxgT0nxsWVd6O5MRxIHTID7d
VRfXlY3hl6/RwFmdzLBKkEulln1ogh7WQKcfwk5IR4jHknJ4Fz/WkOsMqj164GIN3JP3yWssSIOU
pikuvnhVbR1EHaweHmYnqFqOkGUzNWtMKQjcH4OIhdsSpVf600KfwaEMYa5m4J2V20VFJcXrkmIM
xqdgiKdQEiWGSm1WF6uPJeQDs6X0WzHOaC5Okwmd5lseym/humMODKJjH2M9D8wwjyAZULjXMIBJ
btIdAYKPuFyu9S4VZyoBGHlFqHAz3fGpuhEMQkhpBhE9wuuqfG/LvcEsQhYU7qmn6mVT35LphDgH
Jjn33EnZ/HZprgzlEMJNrjU44NGDiU0nkMjGaQamEw7sdH5ElNHsyM6lFl0ruED3RooLTDKUabr1
A97FSz+odYyELv1wVtdbLxdCAKVP/9frNYTZBsbzgAEIvdlq2E5ABhXciTQsmeygwR+Y8RsXqBoW
D49MJQIEv0ZHcy0D8dhGR9qkKx6ele/qcv/Hv82y0xEvq6yT8VKfFHiB4ryGMmaI/SGOPa4GRXO8
9Ch4XoLexfPYHy/1v68+oQ+r8kpNNGDpoy/3suXZYLkfpXTBNpDD4RGPGayj/ESOpAX5Y+KxXAaB
3ZhAU4O+uQPjgL4++Kfvy9vrFQIIzDQyNzPNI3HuNJSP1wu1C7eNvnzKAi3rykQZzyWwgXG5KvpL
m8fU8+AS3MdNnXvt5zaXxH7OA35Dw12MqtMqBwJKk/V8j+LuajLtgGvoIypWypvr5HTOE9YRGuWQ
z5bBClsr0K+XFs5A60ggJ9cy9JzW0at6XWPCxfqP3+0pgnIfxg4mbp0NKDAFB+TpGqmfbXmx+uN/
OprkZmA/xXRBVQ+wA+Ow8K9Rw40eFl2xb9hPsBFwAXVMPqNkoeaLpfuAd/FSJGodI7KLRfzdB4GU
5hHhPkxkPqWwjlC1EVN8Qjym9RRh3G8AJ2IpjSuer4BzAeSeY7bLwaf30VrOcPweqhdmkPFXuNj0
53K3OFvhhK8u9trZFkO1mFLpvJzJQgzW7w/r8rA//ILqKa5Qnr95QCeSdcxZf7jDFjoApSTUeIWS
ItgoZuEJktvlIPA2aGZXy02WQsG7eHJLu86g59TRKIHU3XALOoVpJikc7rZZhA35RaA2Qt0spnfw
gnCi34iAFFvN8PsnEdqn6+rviMYxtugLQzH4Xl7WdNsY54gZhJ/icFL9gTsdEhl+4hyBpG4cQb/k
PQ3guEXDU3/IdYyiE+sPQupuOAJuSFagWw46oscNQRk5jeVstAtNM2WalxAw7f4em6AviyewN3dg
aLrdkIHXTIrjpkF8TMs5V8zA8UCmUUI8Xk8g44SIa3N6tO2MOpAMdW9kNDQ0V5pJmlN4CS8FodYx
ArrY4QXubNhf+w0yTwRKmpiYtLIrDzY9fbxypLJxIVgzzlBhBnccDVbosW5VqiaSAZl5igfygQDP
3IHBKPiAqQFzgWkgMZT+/V/+808/YxLfovzHf1v8478efv7H/9jamM2CByZ0vlEmDnMJySbxsBAV
6gVhEFC5uPY8TPmGWUSerHC88/1kXW692qvBB4b3/fjdu3q/e19vEZrhsm0wLyAzgboYlItJY0ko
IcUS4npVXIiQAd4GWytEJbCT7u9gbui474wPnC74y9VFDf97t3hd32AomWUvyffgLAIAOVQzcK5h
zEypBsIc9Qcs7oT8Eq5OBfX0LC529P2aRhHKOr5p9HxEPYfASCuB09V2U958wkXFNkX9Dj8VjqPP
pHlM9KiJDo43CgJ6Zs80KMhDN/TwE4Jy7R0efjpkczz88YQpCmTdkJnDRFnxwNTpRpYg/5MQJbMJ
lLt4bBkW+6UoErmOkc9lCo2Q/4SUZoFvtyhtm2SmFgn/sECERcaVzHJxEv4Jplxi9LeOajPpQQDI
Mzz0/HfXMgCnFP6E3hzPfzrl+UfwHDdOtFkm+/xnmMeIUoK+yiWMY/Szf+Q6Rr6Jzz8hpc//y2qF
MvCpbkjFqOoognrs3gjZER7kE2SY4or5+H2ygzAwDfShjGDvwPB0+8YYVV2+2w4dM0OzN7twIken
t+F8Mgc/IVXieryvDDMI5RtyFLUZRqd2a7pEGB00rcusnHTl/6V+xa/IoDf8xejq4pO3sG28Kjjw
JV26vqw+1PXOEf/wMpNilPehgqnRrw4fAR25MaYdK/3L1AT9fl810V3L8JtSTRB6/PjPwUfIJjz+
OCJUpO/uD8bxT1GSiTx1I+n0sGx1/DPP4y/XMfK5jv+rersv/XpM0ehpcMCrdY0eU5uqXgyAWwNR
oNQGEGwGoKvvUL3UM56K3syfAbprGYJTMgCBN0cGyCe0k5aYMgNzVs6lJHmpYx3EABnUw2dCprmn
nSTXMfK5GGBcyJTA0qbS+cV1/X5VradyllGhh/kBbvTIWaa+dcwraeWHjG0o8UEo+GqB7lqG4pRM
QPjNkQkKZYuMN4JQbRYvEStqlDULlrZMkKirC+28QeGZN5DrGPlcTDBKCxBWHR7YV79Um93iVb3a
7G3iDlYG5DAUcBdgSRrigzwFqAgkXFpnWeltdf4JgHGegr0DA3NaT8FEcvaewnLCjEKMeta4QN5A
PMKuMDRFkWLsaSBFnVJRitZLz4yCXMfo6mISf0+BgNIcohusX5cfV5e7CZgEBd/wqgFf0LoErAbj
IRV8o/IVzNKmpG0xQ0h4Fnwn3bUMyaMLvrFJF6V5F3xjGoZUt2MVRIprJtDEE8k6C/vs5xiciI6V
vsojvItXNEmtYxRznf0fNtXq0mskWSKg0qf/xWpTX/x8KCc49SjEQzI+DAPMMRSP6SdgLhM+pyRk
DqVresjit8tL3gfGj4y1DDu5pfFnz3vjGXCzvzcew9+UXB7PFJicEkLvt8Wppu6nWzIj5JE+oxDw
Ln5MIdcZFHSX471CnaVfC4RASvPEqy0dwYtqIp7IYlwO1/jmSocKZkBeMi8yS/QLrOTJHcoMhJdc
yzBz/tmXGcwo6vyZIdPlLGOZIT5BLyOs3Jzni0Jo/RApU5loQObRFHN4CS8uUOsYRV2q4TnUwrbe
7fw4QcCkOUFtNgUrpCcwJnG3GSo6HOohwRUouAACl4brKJMDvVEOhMDR3IEh6nYgqJH69toqtzB3
MosuGJDieifagnvXM0gxoG1HHtTxrFEkyCGkoW5i6IaYcGUszCrMHeoNleNdPDmkXcfoeRccArTu
hkOQkKbxJGgVFV+hlIWY5Y2pVwjA9vMGfr9ncElgLtcy/JzBpTfVx3r/Wz2kFUicMX72Z5BfyKYc
oEHtOzCCetJEAeZEILaaoxJPPIrppNOMd/E7+3Ido53r7D8rLz5QY/OT+rChy91ZpeXn5vZhFK3h
EZ6usdf/4+7LlhtHki1/payfB3WxL2PT16wCC1eJEpXKRS8wplKJfd/xOD8zHzI2/zUnKIEiQSo7
Ralv67YqLbNEEIGAR/h23MMdhZZoIUtr8z6lySgHSDJStqSxhQl4FcejOFE4TbZh+77SXNqSfLh3
RL532/qUbB9x60vvVhsAJ7A0DVaP9EI1dmoYoULWU+cGWE6Dvtltfem82gBIeXpkmdHandr6O1vm
vM1PqfUs9lcxCqgUwXu4zTQNCeEz9GkYYdE0pIDywghXPp09P7Yn6esP2/e1W3//3hH53m3rU6J9
yK3/bp4xxTxolqQ8hI3pLtnT3JD6qFUJmf9ScoA8eLivXr8nj3q0dqe2/kUS58mZDsGho3eTbhCg
Pl7UV8cRqKTnZdrC6smkOd78AsrpQKI8IaRHmNGWcGdv/r1Y3IiA280/0ovDY0Y2/iFt9KRLyof0
4f6YPB/B0pHfUdxrSAlWhSc/jnrWoz0PG5YTFeVJ4EOXP27unbiXzxT3w32jJXvvPU9J9SzrPyUR
Lc07lmNnbXlU2uR35QXHdIO8Rw09HGx9OokGu+EE3Ya9+Fp5QWk33Dui30l5v7edf48bKNXGRPoQ
G39Hx7e7t+hODRAU7Za2P2MjFcIeJ0lot9aXTPyhiPCrF+/JNRgt3KmNj3b18bkW/mGZ3M9enrxP
aIBKeySWqOh7PpIVtHgqEhKRYv1IMvDEeM/j1Yd9ew7ZhntHpHunPf8xbXvl/dBOlExFNExVuRcO
iXCoa0F72T8lCB+nzWEuZ7m1u/tGC3dqz5u0FH248fLzjJwtuZ4F/vNoxwLt1VJf4pBCDRNeG2rf
HAYUOZSPROUXjaMh4sOdz2wpgKopG1rH+JVb//DmEQmNm+N6FV/y5P7//e9Nc4QJDBM4tH3o+PtK
8vn2sQq4Wv7LC1OgAtWLBHx1GReAELBJT5e0YoBwwmpFU6YBAd3pnsH2wVzOZIen+0Zr+U9hh60x
PlT5fH92gC+k7dW52TMet+wgIgA/2I5Hh/Gx8UCIYVO+niv2bh5R8n244oB0H5wrdljaWw0jEV4u
jh/z4xZulB1QsoK6wI/qfed3P7PDeYC/MgQKRov4T2EH0OmfqR3Q4Q79Xg4Moy0foB0wDicPkmug
GBgAJDufAfZuHtHufRjggFgfmwFol6kXJMgr1YKEM/Yysh9VyPs9cUb1AT2WyeOo7PCoYR1xsPY8
RTDcN1q9UzufbPL8TF8A09vf9br7UD4E72AP0aKQSL9VVfkpufAwik7zSAUOLaPVZ0Dt0Cza0u0w
9PrCGr5UjeXECCNang4DR5vOy/+48ZB6BTxg5BQfzujQWBrR8q/DgcYG0wcICSM+O2zXt6oG6U8W
h2jRTeaF05ncn1hsTkDG9aNPfawhhPPAIrzDb8cGjCo+Lya2JdSzbkDjn5+b9h24hEE5JwDLOKz0
hP3TVhT7gkUAXRFrRIvbJ7rtRNlOvtD3PzODdEu74d4Rb/x2BumINjeoFvzHMqmQXPV//0/yB9IX
LzanoGSy/tf7C9JOWr91+8MyQuVTVPF8tH/GicDQDxpFBGm3pe3PUWgMzczOUxPDfaPlO6Umzt/+
lFDP2//iIU7Qdcd7eAcOoFW7FBV+gnJoGYlbionoXzXU6xok1W7j0zc/FMevVRDHI4yoeFpBhH9M
K8j28NWHkrHI+3T863Cgj6gg5J2cfiuHwHRCMUJ0r3yxfIWKUANqbO94crfQ8nlJpQjW/bZmWFfF
eWWL8JD9Jb1xcQ7tXcpW0GryNJoOSO5RZNCCdQeqgdZLRSl5jj8GH+ibD3L9tUyxf++IHX5fJxxS
Rd9EKJHmeN9PSIyPoAeU3Z576y7HmkioVIfYwaMi2MIEB3FinE1GHsBT5OA5JW+32ZUz9cBw32jJ
TumB84u04EzE/m7/5CZ5+g5KYLvXkVQFJfCkP7ePeaYbNYPQAx1diV46SIOZnb/l9+8d0e/3t/wh
aT78lt8BDm/f8iieQ3uGDKGBQzEF0wcHpNDVeSi8udMoz1v+TGxIebpvtGSntvyn/CFKHzbodIMI
whlJccpjT5sBK/3ieuWDi2y4d9j81FNGOjRC6U+CfuuQ7/Y+DCGV1rXRBkf62HSkdHibIXQ8woim
Jw0hY9Oh6dRrHORDKj7e/wHNHujUwdp8K3fA7NFw+gOdWE8rBKwuogwIjT4LvkMcBHM5yzHY3Tda
yVPc8Qb8aEuqZ9fgcaT34AoZPaM0dC8QnyT+oUagxwgQf0Ejopccqu37v4krTowwouVprvBy8IXn
vhI8GhHS2BvlI3LI+5lMEH88IqODxXTKdcYpHAna/5FFdopr0B84yHkehwz3jVb1FId82RTu9yo/
Dz3CBPetJuojhH8sN8EJa/jVceftQX0gaziD/OQmHKhf4KyyDAAJjsJO/ozkC6XC2/jkeIQRRU/y
Cbzfv6IKGOsfj32a4SO83qMekfblMT8iDz0Hfd6uZVQVx3HgeOxWed9V1Hgc3JRkDnnwj9exH0e7
QHuypV7pLaKOzG/72AT881CWZ9lfeM4+C315+F6U71X1CDFo4A4n2vJwOIrDoe/XI82O0rK37z6k
HZ1Dt+HeEbf8fmbqiCqfqvDjJqYi933YdG/d7SIwcVjMSDQ7JfJoi07UchYlOJSP149WDnM5S2Ps
7hut2EmN4cXxw/eNc16D5y21ns2qVeEGSYFo1FiMvV5fwJNGBRd1l6k+sqt4ONqgqzocRjjStlsa
vElfnBhhRM+/aJebg89wfvmv/I915VLTqnulaTUi5migMUk/QFwOKRbvxSs4uICeY+hr+Fzcdl8z
UF5BfV90Z33K+zvCEjGXM3nl6b6DdTx9pP/LG3lli7INvvk78grQPIWmsw49p0a8ghAFbXYLOO9R
zhx55lvavZFXQMXDEUb0fMm2ut7MXs8nB4SEMTUM8iF5ZCea3kGfoH48LRz8qOm3psYOgHnSJ7Ig
DzXfTvDIedYThPBvW09v5ZED++l9eUSQ0bFoz7TcEzA0jIfK/AjwnVDCePnDrf1KI2pLvsMRRszx
7orkgIr/HRTJjuzvwSS0pPChDKTMgUPftODkE/Mcwbsa+9RD4dWr+/u9F97KHKDSP8XYoiE65Hao
oxoi8MpZ6GQNImcncR6pM2AaW6Idbu1zyHc4wog53lVzHFDwg2uO5xDz25mCV2gpYWQ+bX8Ocxgo
cwhoOwOL+gnE3Jl1u3Ueuq69dnWH+0ZresoTWVWoNbyJvPMOTQC53meOv9I0fHifxgwIfOCsuMCi
MP0hZgWdgYASiPrIHM/G8AHVDvf2OfQ7HGFEyffkjhEJP7Zd9a6lMkREP+Th0NexXYXIIdr2oFDr
9gfXR1JwKHnx6tX9/XN0b+UOGIPPquMduYPWC4DmoEmVTz8HTEKLxXA4I4HeqU865FjxUuoNGNM5
FBzuHXHGySN1FHt6VddoFIE6hjM+wDlS7f3apaOCGLQDKiU9H3rcM42pdqCtlWRlCP4dr+DQ9vy1
qzfcN1q5U9rBSuIffxgV4hH3ZyGzW3o9c8B2uB/b4Y6X99VoFWUCGE8KRwOy+7TD7kcBHtTnHKLi
R3mxmNf5u3//3hENX9z9jyUBRtHwgYUOE8VHNPvYuK2wgzXeai2hfgw6aCCH5ykKMVpTyg+oCoRA
1VN21M532el94bzWDDAlftvPfjs/bI3AAY16X36AyYRyDAh8j84Rbd1sHhnGQ1WqY0OTkuDQ4Hm1
UDkaYcQaJ02mT1WzQfOd6vumy1+L29Kt9yxaxiN9RFCKmrIv0PWVR41EVMKi/d6GzrYnmIXjFAl+
5M48eHzwjlmkM4Hb4b7R6p5SHm/0ux8N/4FVkFaOKPvmHdQGZRN0CkPuyMmqM+AWWaQ+GaqfP/4M
i3ZAu7dxC6Xi4Qgjep7klvP45JCOz2N8RA55v8QRqBO0+kFrv6dFPkamUIlPRr/EJw45di+GBJAX
OPalg2WwR/7r1Mlh7sjaS98luxwcgtI+SDgcvIdD4lEOQdgb/POcVTKSLsdJH+dQ8b+KQw6p+LE5
5D27oCBFjuWQgPiIpBwuMm0FB9hehJJ5yjw9dkCGbiavXdvhvpHMO6lDNlW6uT+vyr122LsDzdPp
UO+jQdBNUsBJ90PQAoyBpuoIaQxZITt9v1Mdx91LziHe6xkDoOvc+xm/KiF3RL/dEB9RcdBquS9Q
8tWmFYJ9PLCT52yofd8SfgiSsYF74lj+9ufYD1GF82Liw33/dLbY7trBsPry0G2q5sF5D8agHjlK
YyEj/cghpzRFA8Wh/OewWs+MAaIN/vALC/mixqWEG+4dEe9dHHK6ucab/l8CRo3wg1Gl3oNX5x6T
KfZJeXB9e772vv2fzkOyTO43pZfExZbAex/8EeLzsvrx8Pe/iSJ0Pk20hV08WMUHbIHiXsjTRQmv
p4S4HT8+rvCuwc6w8I9wweGUTi/w3q0HX398wV+TZLxqL2FM/3FEidEn19VD3q0fCgCZ//m/Xr62
I6GBY80mGkiU3d6dv746UH9064ti7XFpZz/+/jdoadhiqB8loSoRWhKgC+ne8tLxngZ54jZort3R
/hfvf9gU5d//xqg4hC6idgGt5w5rWqKh+ubh8RIOIeJR9EAblCFS1IHZxuhd6WK7CDSGCbwB4kDB
0S0WAqFIquEStCeKYaHupyTjpuHFUc6kc/a24dPvf8RVtO1cVmBcHio1ffzeqZmjZhCu32/WXuzg
69z/6HO7Tn0+EeeVbMi3zXWeGZL4nb9wXD2vF2FgaVMxnNgPqjdNHWP7edxakktyKw/X7lJjDVee
8hdZqqstUYpJEhrMAte1aTfJrZYj4dd+Jd9qN7ljlBWxW5I69+ydHBtiaLYrtiCMTWxPF03H1xOH
4ANPMzphUpBwJfSLVjCkWucLkrG6ZoWxnqdEWmpWsOhnqUD42JCW8sb+LGq6YKgbDIYR+lnNWn2d
EsGjdxe5/h2DZvE8te/xUSwQn5+G/LTJplk1rbgfETNJvAnz2S6MeCqZkmlbym3YLIWCKOK8T0xB
mOD/w8VEXrZrxzG1TcTd4BbHnuISO2sqs2omXETHs60Qb/Ajd4i24WWz7b8pelURBTMMzeKb6+vd
Dz+adazV2PedfY8vMp8xqj2tc132DNyj6KVDbKtKCYaUPVP1zCjW1VqPp/ys+9Fc4ZtBQ4pv/aWi
8zP8lvgE3yiqKb5UKlYaYUzRMzKPzht3NBMMg8sFfykvRYP/xHzGNdlor72LQBcNvObju4QLRdcu
lOgS38fLYBSDn5VmSWTWwsAOmbWLmWM6JLmdOcQxZ77lqyS7yDLST715NvFa8qknvoWPHrhpojuk
Mmr7G8t+LYySYy2nIpk2VyqfEJ51Sc3PMGVKvJ547E9PL75FX+POwBsU9QLzxrS04KGy7x1uyXz2
NJLPtQeeNCtJnDPurPmhlBjzOvga9iERAhLdZ5kRBBYXmiLI1k39bGY/MAvsTGzR3EqiRTFvV4X6
BTuZzawiX+ISf1Hp8b3jzfC5yxCGNcAKXWu2uVlzROB1cAQ2Of5wmHTrJYS/UJqvWWj0gikGpHfv
+NBMzGiB391mmQlXmEscu7pXXeNPoUy6mzidJAZmp3lmcy18anJdyOeVXim6/RBJJGQmmGtbmQxj
gFHi+/Br0hl4NlfqtrPCwPxFMcdj8LymNdnEDDos9kSJCf7gTdtVatTKpJCNDNSbY7J4RTvWRZ+k
JWHMNaOv6ynlPek6cYwU/2Vmt8adqZFbAql0kAcPwRs7X7ZEYeTP9gNmIN9ifvxF+BVTi+/xWAgE
ML7HTpQlPsIk9itSHIiq+yTtcs9xy0f5vvv1P1E0Fn+26uL5w8NfccuTNqFi+uCXI/UxyMmRghi0
0qMKG138Xe0Be1ZCqSkkTotbGfof+w8baQ+I9UGL72Tw+P5Be9Bz6iycIpRwRtd1WNb72gOpYWgm
BR3weFR9X3ugKxLaS6LXKqrEbU/RP2sP6ADADxSakJB8Kb5GfWCWx+rjYOr0+p76kIQgcCMxkeet
rHxPQ9/V7U4xSzcmZRlAImmbqq0tMfGlO8ZJ+Sljl70h5ZXFuIJecwkRq4CUmqIzhaeHzidR7ojS
L3t1lVamz3VG56UGX4erunZI23DEblLiRQlrxq639DvpVkjbgPiVO1Xi9qfP+J4eeIXp2dKyY9jC
8EpRs9iKue5UW5rkZR4RLtRsUrRRYDYi793nvgAN0Wi3mtRccko3DRUhMNzQ9YgW2mB1weUNu3St
old1VUqmHQtJV3ozR6nFRc02GWkLxdVDz/X03m2XneJ9CnwnWERiqM6KbuIKic4Esl6GvXYXiH6h
K3ypkIoNFkrRO/d+2kbzSkk9YoeKTTIvd80kr6VpCnqWQWNfpDEo2kjcTZEkJdFiyE5FzUklM6Ru
P7l+sowL6bLoC1NtxcYxg6SMOb13bhMpmJbqQ5V+Vb1+UtQ2a4Qhm4GkdqprjX9dps4sLcJl2Kuz
kG0Fs+frTC8rLbzr48bTG6f6FhSikeSOmaSOR4Qm6ImT+UvGDvRIUYnna+nCDfhG/3eVAPSohIS2
MoAukHRGbXxgQb+QAIiswsx6tj9P3v8kAXDCmwcjI3YH3w+HNqlr+GQ/4hKOYcgUiseRAsCJCNMO
9qOMilDISsexfh6sTi3LQQDIf4rIJkXpMElAJWHIlNcIAPQPORAAxzMf2Y98EDOyVOTSovMveNlj
NaIVvEqKJLguVGbqd/aU9ZjbvKixpTVT7hOrDvJpFt6kla8zkmpKDlRTnagBERz5U5EUpOYCg4/K
eZeXk5ZlV63gZESU+6WUlz5pFOEyTtgVl5WLSGZDmFbsjd1Juhw185IT9TIJdFuor6W6XSaCR5ry
a1Y0RqO2a0/i9YDxICt8i6/kSz6T7tyyXhdxPZfShERpRyLJ/ZS5PFFgpzipojdCOFMzbuUoV6yS
GaHgEyHtgxtWTNSStF2tfhbZbMokPsw3Pzac3tb0si/KQHdb/kprmsas6sCT9VzJc13p12qUkwY2
ZJyGwQQHDLp5UccPHVctE2gCS46Th6ZOdd7vprEk6m370/UkwkafvVSyukqZ91KkN9yNXAqz3lMM
QU0v+7LRy5ZZc4U989RoGvv+tFfjm8r+6bXqRc93n9vkZ1y4X2OtvuALuyGtkhGhdiddKC0jv9UT
iNfSFS+LptQr7ZOteqTjNL0r7XneZF/yXNZIKDm3GhP5pqLANk0Zv5u1UAHEK9p6liWuS9TO4WeV
e5eEWUN8r7otgu+ixAcTVghvhbjSs07U46KzpCyapPxC5gGvaJFZsXZJ+iBvZwpXu4Rh6mrOiV1A
uDyPJrlQZrPSfxA6tyIhx82V/C4W+dxKw3Rts90MxclmKJ99kxbctS0GU0YoJJJKPnEUz+wL7XNm
1xc+eyXGU9+NVj1nz9MyMKRCnnh2CF9BshSf16PI12s4Aa7qdcSTS90J2qmqOWahxJbD+ld9wxqa
yMGYzOp5JcAZUe3smmGDaev5k0bmDDu682pmVcFGE/t8kvoxQ1LBm/peZPhsrbcOLLBcNWutCue5
pvkucWS1mklywhocF5MsnQiOVJhhW0WmnNTE3mpOSFt+yhYLxgu9m39XUfvoqiM2i8wt2n9cEiHa
fiFqgabgC8+i9uT9e8YWumnQRpO8yKKx8IGrzqGPDA9jCnFj7UDU4rA8S6vt8oiIouIibcw6yFp4
8RxkLC1oDxdeUF7lq8NAO2Ft4TDy7t1p+/B9a4vJ8hQSohXnXWLKG26qyJ8r1iyDCEaKUUgxgRM9
t3qyssSYutAaNvKVZrm6rLPiPDYKXZ0z1Q2+XLfMVLCyeTLnXMI/rLJw0jNGZLZSO/G0Rao+SMvs
UtaDeX+twkdL9U6+7UMI04oU2YzL1zF7Lc9sw46JnFyXEmECUgSWVBC4pZljVo4h8nrcTfNFuqhi
Kw9+wvRK7l1D0SUzXMDZc38Wod6t+kvqhy7LBadLa9HgtAQGjhFWlu3Di1S+eRfKWmUKEtmyHvt6
Ts09ccI3EChXHjzvcmp/Ym7hNqehkUvEZh2YnSVR45Qk6oa7AxPL8qxlTT5PMB7150PV0aPSYExG
7/V26bGmLRmtZ+ZXuXNZrAXLmxaX+ZWoC8vyyoWro7uSnpcXJRAFvyHyRjQBMgSaUV6V+QrIggWa
Oc0SdqUazvDFhKlhk05FE78C0+h62K3rKAJw0c+cdi07WCRh+r284pas3gKqEIzv5aq5SK7jVbjq
v2Qiydk55FHh6LFL/BWsybrQM1n3eZPx9SAwIxihhe7DhROnmTMrUmvGLYRFaPjhygd6sYit5iK1
CtJMUqPSnS/RIlDg/barbl1+U1zCzerYEgsCbbWwzdQn8DtzC25ncw1Y5g7Ajv3gtHi7K1jgF716
AT8ZcI7drCLsA4BD1D+8g5RLuim8TfiD8BA5904V51lXEl/nS3zN0pSV3V/7GmHv4H07/g2wIfjU
uQBFS7pcLzHPa0xoKQNGSUy3NOAV2w8YMY7RXsNgWfpZB9QDf9YsP8Nj26vwa6VYiWbAURWjaaIt
uPKi/1HMcW9zXbG6ZFT8yoOBsWAvU7wIfb1Vc43X1SCBr9pVtHCKS+jJboInMQssLC4wi0gzZB1Q
SQl8Kf/mAWMSzYLVgTIpwCiAueATuo72LJoCi2rWYTVjRL27BE/F2Ma6vKmv1I0LqEpYyi2pr5pL
tVlr2tRTCN/fls0EYFRWYE0bIizbH9wnqJBmja0tEMFoLoFRKVNwMj4tr9TPdLeVFgawQp9olmaB
3zkgRHgPSykM372Sm7X92Y11yuT2Z+w0aYmhgoWs11dlSgpFxwDlVebQIYPO0Kzusr6K+FUTTf1Y
T79h5m5Domk0bdbiLd5+zfYQJMHU/txcYihAbdN+Ji2ZSKdPjrHpYfE4K/cKWBtIolnA2qQlnoXh
8KzQvcJjMF07nOGpoB44QMM7lJUJ2cCzDxw44krBcsNqKi0RaJemF9pcuo18hsBuvY74OxBuDfGG
6f0AfznRzGuW9Y/G/uoD2JFNSo3CSBSKtImCIbA6wC8us2INyJa8bK7iKSA95jNgJfr/OUyUoLrW
NtqmZue2lW8BMlgw8jKeQjT0l0VmYARofswFQgKyytPbNb4MvMwXfR2gHR6FvyVshf6WnQETjKcU
DJxEDcElxrHsfuFJFIjDJr3HaCwAyVrv8hVwrLz9jk9EI5jxn1xXh6wS7GWu3DCfNXGOKxgBMGC8
yATCspa2KaftGo8GsOcwRDLxVwIZWDocadegopqzBDOogCz67RrT4qOlPcUcMLa2adcYRrVnxbeS
1V3hDnAbZoHb3PRG0PTEKPXMYibKg/3V1kvD7XRBcXRbJW5ObH4dfC3ZeQposDa8UE/n+BQ4m1zT
b1TlRWbf+/4c3xMhRELTJ7c++ZYJRpYS9hNPfJITIHK4KbO6WSgRZRPdB1/7i0Q2+QiXNW6akzTV
a9YUpWUFqTPP590Nz+uqNmXlmZZfVsU34GUJJKhtZd/6O0cjPP4LvlZX6pS7UKe8uwin0m3JzxxJ
xzw0x4pNe2Ev4og0rFX7gV5gdWuduwAKp1qYENA3s157zKS/E8x20qxY2WSadXuZqA94zcQoKuJr
hjpVWtIBkpxnVngpN75Rr3kjszAMRgxinTcSg07Dxu6/0h6UDVcQ/PEXWTOJ7jlxjvfyYr3M9cin
3+9kM3UoLonZtJe4y7YnmE5ieA2BPyDHpL3El/HobibdugpxdNCuipbspzoxS+EiTDFZfM5KS94N
SX/He2ZstokpabpdXmPwKtCFn200ra7yOR7QuZdNtMTw6jS6x1OlW3zHXgCP0TxdKC18JZ/7IFb2
TXvAJZ7EWAMQFf+mc0xILYzgK962u8E7if0C02U/Abi08nl/F3ez+rrCPqwNOChYX+4C/4v3oxTi
SKrc5PmSLfU+NLFs2GeOznaurlOFRr8Q3fvYb7fbzTPBmwbRKte7WQ7U+WE7Q0n3F5FAGCDBc8hN
bL4FJDkATqgaE9gl8E+mMBx2A+HfXiUmgFngkb6kAxLVpvE9DH6GXcbcDXuHgAN7GVbX3QRyjAYw
Sv4Sag4Y6kWuQirZM4yB8QDAFqkedXqdGQiEMAtmaoRfa9xd41+gr4A4oWS0GLAoxY6hHKt4Dn3q
Ur2Gu6E8EDsJ1x0kOybjamugx1X7Pa8QG2nLCzG66qDI2J+CbKopT5zSJngztb9+VITyLfRgN6EB
kgd8AsA1WmBYvCceLgoTBeZYcdU2k8f5xkVNYy3QVtC/wGADfiqXn/sbGzZdBAcCSDaAX9wUKxt8
hveUnM/4TPthAyv3Zv2PyP/q69W/LWRD/QAE0OBOIylaEvEDW/tXfgRHvYFDP+Lo/sGPUGjuHDo2
iIjewVeA2T9ANsh+QCkhXFLo4Sx6YQBseET+cZgRnW2Rwo34IqYzeBE8smIwU9Q5EwAcoWXfaxAb
BdMeBfwwb4UVOR5ngxBCHAE2icjkTOKy3DzyOLOK5n2qGJKbqHd+zrqQ4IBRSeJ4X+2urokbc0s5
E7+4WjpJI9dMy/yqyrK1XXRRjEAbn14EYeSYjJwnZsfJgcnkuTbXuHrFx8AoGjNRgrnEufa8CONV
DuBX8SOFZL1EspABipCYScGEV1ruzAWPKUw7qqae6IXL1CsBHVBbUfuUyjAoQzb80vGXXV8tHa1s
jaT3a0vLBNYs1BCyGVIi6y8DVnWnfHLBVz4ckMDQ4Gi0YUmUfNO30YqLMFBcXodSEiPc4ppRwF2y
Ln9VwpoKc1ElMRPOcLh0ZrPldcEVvskKifA94vmSNzuJm8bR4r+/832QKLC/7wWUjMaOeplT9rIN
nrnl6a6BP9CuiUXgGtV/JJUWS0Fm3ABp8n+iJC8CGrRo0ONe33GI8icKXfKiirYGIhhFwDSeOQTQ
KyoNAdDk0fgPMxzCLweBJqRmPP2+HxOn/Vb2OGQLaSoSTk4iv1VEmriA6e172WBON6gkV15oTpJP
FbtsV2K5lrg4n0pZ21lqUruXUoyQGtcLs9hJWz1mO9NDYs+kEpuLPfKdmg6CQ0fTQZtPHPKnuK3M
UYbeC7EEIErKp5G0ECReNbrUTS2fv687JV2x8UZLAeRLKrY1U6erRmvC+a+ff4g5PFID8AWoi3xW
Wuns8PGaLwM9Q7QJFqz9LVHr6kZqbWibIl40rB2ajVxGRp2Wy0Kqvccg4GOk7dS7U1I/Zyc8osvI
geBR9hcZDyhMdPjw3G1cpwo4cRFEjbRJ7C6YyB08x65SDT/3EMT2nUUfkSBR+jnj+z/kKJwHiR8t
/EIsEfmGjnVc1tWjpuinvyYMPVJ3NDkct8F+Q2l6CgwdTq7JgrpjmVxchHaRm36RfZPCLLWyzOas
qPAYUhUuAuSiYzBSrBqMF03CygmNoOZvwoTpZjGSGppWtX49L5GiQCOigRuQYIeiZCqgqhHR2iQs
IqX1xIVb2+LEyezWKMqUNWJb+8kGgXMrsv5E4EPG8HuxMYqwluZhFklz5KZ4k2Ba+CI/FYraksOs
W3Qdgv4Ma1d6ozj+CopD02pDbKv8RkgynnRA6YjseNyikdsfspvL11XyTc4KBVF7cer1XWa4npMA
h9FuGZ8X10yQXoHJgguNiw229LlrmfWt0OHTeaUhH8ixfxaxmF/bCZMAWFaFmQsYiJH5Lywfa4+d
0l7eYgjNjKiF4+OqLCNhW5Fpl77DVfShm6rQscWFlyTITbAR65IlrjQCkJEUoe2Rvs183UtkB5hS
fp/YbqafOxF66ASNjqGcQbXDiTi+wIZu14kLSS2becW6FxFrC+u+agGTlzddH0yktCsWoi3OyjKa
lSrTfvr11jneOQhdITolSQqCw6xEgz17osYr05yRkwpRTdv9yfBTUYmBj1UdFKJ2JXq+hTX6R+Lt
WNrimbB4NA3/QiWMditb+6JS8qG4EFhp2uaJZDAFf5M46lViR4zla2y/iCT/ki+5kAS9csGKIckz
Tvic59I/YB3+WN6g3gYFelGOBgtBI2r7BFBtgat7hhMWSVAuk6ARloJWXqhhr7N+qK1ZtbuXFMYD
VKAgXO01NQIH8QXXJv2s6GPPENyUu0AaFwJgnSTNG7ULTU0O1wIbS7Ok85H5kgf2TC2TZZQjBhIk
EN5cHelgt4r8ejH5Y8lNuynR/AEIT0T9Ry9jI5hn23IgLhqxSxZxn9owwByBSK0bTVqfJZmtqcuU
KRg9k0JxFhZSZdqdfCckabYu+p40KduQtApiS+0VQReaPDCS1K1nVSMsaolnLsPCMW3WBWoWcZHJ
VkFnMp0DWEYRHFLKQUektPAmvlbk01+/HrVTD6UcXgon4EWNbldUMzhcqiDUZITwU+ybQMqmLZNG
Ostiuk1cJYus/lo58JB//cgTwU5k3tGAK6fADNmWVtjfHm2q5kmuZAJgHq1dR47TXaVefsWlWUA0
KQc+F6nuxA0FdbH9S+V1Uf4RZHH0D5TySPdA0Ysi0kgUTYSFgkTBMaembokAVJYy89IOGMvj2Bsx
1MKJIjs06ui1wMd91koRBiaRwwgI+BXQhEUuTFW+qCZa6BiOkzs3MVfn/0Bp07YbeytD56aosMZg
9IGlkREz0otp0Iu8jFD2PNMiXWZCxeSkEph1DcBXdrTOqCs/0jG3C1bhCyC3FXK9bHVF9YrThLzJ
ZwpLnFpgFo3k2URuvalUO4LFadkisCVtkifYxnEsKdO2UU0NVhnxnEIzW3QCIkgKEQnf2YuWq6Rl
m4XOheZn3KXqydm0K1XNaEX7mnVUJCKqmonEiXmZp45V+Co7aV2WJSq1+5DX4k2ioLWyPIlMmEeB
0fUeb/h+YnJMjbRIJ2WvmqnHJcmjR/CiTsISHobVqXeKYKUCxqUhfBnW3+HujtXWF9tIQE6ew4V6
Icm3bO/2VuLJDOLD0Upo7QZKu2INnymR74i564ksI4NSrd2I2HnQzH0feiRj29j0VIDubJJ180jo
gpnPyCQsO37ulY1vwey6i8Ro1vtBg70jJkAJW2He+bIwR27Rdduw3iQMAo+ITFIbXFsi/MAr81gt
aMATkLXjI5zi1EgSY5Ri7opOp+ea7et9LwYh4do8nftR3PW6qHnpfPt764eIWGkAddhcgJJJ0ewM
+Cny4frUnTFhXZtNKiQLz0UAX/XgUzbt1K6a7jJuessOq2jBNw5QNh6IM8wDbKEmWJRZK+h9p04h
N7xrhMeZSSYg9ODFX8I0qGe9G68TVVpDrrn/n7lzaY+Ux7b0L6IeQOI26QHXiHD4nldPeDLTmRIg
EJJACH59r/BX53xV1X0GPetJpB1pOy6AtPda79pxupVFWti3vXPVLrh55SEUTMv9sMqU54o5jtvH
IUpiOO/0acEa+rh5iyytOngV+/N2Rv3fqJ6b62jSEWYzS6qBCABMu8muC4PeLjMgNCYK3YVOa1uo
Q9AicTPKntGbLsQERa/Cb4kvbifwKgpi3Q+DTfhViLd+6r+R6CSOoKuCdRFwIDp3NXSTBUzor9Iy
dl6D6Me6rKKaTR/mh7fLXAatbEwiptIlvpcvoyUX5KghCNO5o+fIPnQrie9N1jeHk/Zu0qYQILBe
N3ZkuYwhuKbL0mRHG1/2Y//cT1DeXU9OYeTzsz/GvyeX2trwTFUiMTInsutqGqDfTvjCnqyFGOqv
3YkIw9+GaX+kKcT4trMvSYhjvhEU8sv6Eg92uLZiinMWtVOlepGgjOef6KCSZx60ukgZCo9x1M3m
4gVQA1DLbhJ/TGzYi2fbP60fttUWDWNlucgatywoZiNx3E/syzBn+iKx1nTrxB+WdtzhvqTpt22G
yt5P96rfkruW07lBoboWQ5tsVSAsKdm+60+rXatMz83qtQVJzQ5igzeR5O7Bi+KCjF1UHbM/lzFO
63OQDXCxEi+AsAeg5JgqX0THCecaATW1op4JcGxIBsCFh1OKS0lspWLr/NcZric4uGOLMzXDV4Fq
/2SdNnfykO8Zwx6cZYd82lL5gJUsLGd+ZA0jkLcj4++XbAVwYMxPD5fG55Z87ydYRUMXXo8NlQVS
vLSZOe3vtsnee6uoN7WrV0NYw+jWPi3xAgnXeFg+xqDM4t/dlC5VNGpdG48HRTZYeR7ZcWdEsuW0
73kdHz173nv1gxJnTtpk88kw8aM1fY4FI3uwlKonvECZr71Ozm3Y/qBZu98to/zjUbvdszWAsShJ
Wvg4qjnVa/eJRTjDpu5igm7/QttXHXY4K9Y1eV+u0WH5iwyNn88pCm+w9LBTpqE84nG8CH8iRaz+
ZFvg3YvI/DBiUY80sfm4Hj+ZP22Xad1NFQ1ENkOnv3X+WQiVfDVSv3VBWxoZ8cdYjiJnLaPlnmbD
fcs2CFcJuUQGD+hkMhaLwhJ4KAgAwyoeVqr3xvdwtPwxU3nmc7+YEq+/SuV90WiHm2hLVKGFKbAQ
wAlCSZEPBmByEMxP88DM2abDdZRdex/yeMCZOb36jrc1FMCz9Y43Hu2k6tWe5IGXwEWztGyVfdNw
DdfRNNkEVw+9kWawWbcCb2l87dLgtJv2vs+ceSZZPbVpWMeLXQsa6R6XnTSVNgvaUBkGn6bkxJaE
fVoDYvNIjJ817d3VC4b2i6L0N/PdDm16H9BG45nYaSXPYp7TfIy37MuaDfKBtFiR+kTYcuJ+lGOz
nmBxUsh14siDVn11qNDygDJ90uvqrqPNPvEdTr8ytiEuoI8eBxpPx7RUzricTNH+iV2db1FdUx/Y
PfMfOpkNb5YpwE49qwOKnnp00dkY5Z3tEjypVuHX6XptjUnvveNe23SrP5qzCZ1xHS4L3jKtoWsG
aScbvU7gucJDoF58PUwoc+eoOmdYnZ6HNsdkLlcFYwqYbTiepkXjLQsnW49jpyu/N58gjiV3bExl
pYbsrR1j+TIe2VT0S79VMUCvfAod+WppYOu5BzvuYXEix4AdIjS/j92wctqIPU8tuFIP3RCYTrVW
k2w29Awl53SvZDw4nCThM/PMXsQReoksbDku3SGqknih1TyJT4nnBMIJ191q75RJtZZQQNl+tx4Q
asPZPZkUJg+d4SUZoLBz6H3OdEDz1rMOLiKLGrfOaOMHjT1fJ14lVqwpsU4L53njxSG38hhuw5oP
ialDtWVA6PZvVnT65Ea6NmGmvnsKZTbb6VG0wRhXPhvGclJ+exqOFuLYrblI6Wbe9z5kWCA7/26Q
h8pXB9VI0enPaAgvUy8iV8WT5yVW42NqAi/PltnV45perV30M+rwAw8HBCtro1rMGs6foapkgZYX
L6rnxE2IAaB/IXsV+QepY8k9kU+EmzqFOrzxIT5vu0N3SZaSZp5tugMxBDfMhedAxoeLc1ege321
9L3GcVwj1EHgEA2FfhOoVF9V6l0i5+a7zoai0IfdLliH/QktcZbsCfpxu5WxXEoRZPGjlkoVVvYd
QBW+nPc48O/AMD9kq35XIdnfOnYrwMJG8927d4aC5+/XB9MCYmmDIau0zR56RSD0HbNs3ESAsyyQ
vDDrKMbmH/b14iZdDjuWRWYHeJFydJUd5ValJtSlBwsi78nY1iPp+vtdQHDIlfKi6uMRe8XXZo67
Lh+i74IF27VvM7+AkkfLI+yjKz9sl2PnDa9UXMi4gKmc9ujM+ZRW7RoP9w47eENik+F6T/1cC6/G
zhhU2wFDdEn/cGk3BCnom53i93kGn4xruprafgHf4/8cvLZDSzLycvPskx2XqM60w/kfZvWsia5a
fVx9Yh+mGBwRo8v30MvOi7vzdpzfYzD/plHwRrIQVxdsDoSK+iZwHfYOiiDBxitqx2+rHPgJ3CWW
aQAIJohf3OiQhkgjpCMm/hbHdzcxzHHCm0S6HV3KHzcdEoGU8WearF8jM5zxodN13LmsnOXIUMRF
9bF1QCkO8+pwyVbAAsFIz28mnYdmdMFR7aMFHu2Ws8gYQAOAWHpfx6LlwT1Vui1sb+69MHUnf6qn
NVjq9JPdAGFpR76k+HcPcNi2ZX+L3BDXHXfnNAJGIaJlx7GWP/wRedSgP6178CtCNEVNOffFq903
5DnSnhYUQNCov3hrBxNxyLKiiwwpdPQeiggBoUHDsg/Uka9iyB0OhqQGJXYWqlzO4ZTPLnrYLZfF
ppYZhfEQFWSGFzz1Hg6LOoptl7TgbHq2viq6ZF+rgCxVS7ygTOdi8HdQP0cPlKAbKp6oq3KpK4c+
hvm7MV1OQqH6jUtpVlkKn5py6+SD7CkiRra+fWYf3orldQVimwsV2nOZZV1bAr4OCvgxLKebeGKL
FbU93CmId9S9dkbvwaKKRzOancWc9nDAJgs2zbPRUM0eWP6RbW1+zIbmQQ+7Xbm2DLrAq9D0yaXb
UMsKDhO+Q87peFTDg0eG7+vgv418TMGoOOD7q1eQaHr0Et2ssIcKm2FBR6cGANekdWa6tYThmK+q
+42O90QnvlSatlNpNf2CjeEJteg7PWKJNQk7N0tAJiXbVlIveU69rmtCQ2uiI2Ash3oRUzBVZJpU
NaS8RoWeu2U4j5KMWEKxyiX+afbU7z1Ci0EkQOJl/qrbjQJkWvOIjCgrmRfAywtffY7VYhzXLD8S
eUf70RQjGV7RVVyOzcgqmSe4zO3UTIzsWMfiU7bOXdkbMuXYtID9rsnYtMN7yqPfm4uwZxA/qc3e
N7tLPnWt2qtBcWwEfVuNIydlzNgVo5aATSyhn9sUmQL0+M/jPDx04KEAPgusHwtFT5n9skht5Bb2
YwHbh9WZy+PU++VUXBIbvZKNHrm/tZ83Td7JPMo7skI4HxPgfqqzpQprlw1Viw/oKA4pUTlKbD9m
iZH0WH+S6ekQHFBb5kXlkACkAeF0TNB3IyLL0UZbLuVP4e0iX5CJPA3h+2A3U2XSIo91iCLxVBXs
kwGbzYCSB99tGIHaWMSVoRAsBmFPUwJmkUZzgpXW8a9HsyiwZS2Ch+2WsUJQ8xyG+JteO/PbEzlH
LV6F8UFaWNvmHv7cYeuBzvphjAW69eR5styUiPeMuR+ISxR/j3Tg5xGVwPfsqe3DICc9KPDeIqu2
JXiPceqmeP+Hh9CysdIB2nEKsaqiI72k6CawVPzs3qTLTE6dw6fFcGz1GSrlNMTuspIsj4ppMajz
IzDQvqZrnqoEHRd7ofEKYGcggBN2HlaGxddeY3cdg6gZRPKVBLpwqrFMB6cQAE4S2x86+ibC5d3L
BpQny+W2hYVuX0tm6J0h4G3Q5ZBGHsG10+tRcH8Bj7kOF7ohyTMCVvDnPwHD8ry6G3OZoR2O0mJJ
xQPDLteGI6CPLH7yln2uiRiKA/I0eNiDFYB4XzakhgSg/isk0O2VZTIANbcfVZhBJSKH0lWUThK7
z9BXgS9OoG4HVZAdQE1G36B4+heNCEENu6AtuV3FKWBpAgkLrObqTV4pdqRflEr2Otm6sHFS/Y4w
D+I+juXVYhm+BB0K7TJLat/qGNAb4CeQu/0D/k7/8PGVcFP/wNn4BKb9OP99v1nolnvHHmDVkR06
Kj/NAS2zv779uA9NyezjbcaOOxMDjoP2AiEkuzRWKP4wEzL4qGbtflHtdl5u9+mP+/aFv/Np5Cfp
QLpuoXdivvEvieLs4eMm+u+vYtICTWW7zh1LP5Mt/kYFsac1dhCdBPJSZ868KzwffJts6jrMEU6h
oZizAD6B6sJq7sT8Jmo5g7ODx49MQmc3tIk7TPbEpsXqDS24Nf8NXbErk+DY6myeiiHGIQxY1Y3z
u5l6kKVDvxSmtc/pdsom9D+JpEM9e0DisgA1DGCGu91g//bj5IKXZCdTrxEoHEjb9zraam6XvhQw
D7Fwjki6xt57FOnrQTkgXgZ9LMI2M0Tra9+zx1Vwv6GS1/izjxBlWNEd6OayIBN5Dpd2qLs+zMC/
7p+MIvi0e4Qt0Z78WY9Q5DFF6IHeNEYOxsxTvBwjqNQFJFEI6ch/nA09+Esa2KsJCX9aQYgFHb/f
6NS4DoooMbG93lbKbd8Jdm6GsnbqyZ3HtgiCiPHP0YBuUB5mLCB6pHduXpdrahRwwHV6NEd3PMxM
yAabFEhugoun7TvvJVqDEw23sEQTHZ6N76I7MR7vO5H8Fe7FfRIu/JqmyjvpGSS329vsMV7zCdGe
Z39IspNGaZEfY5C8BhE2k5YFtvT4gChtND6aKMJmzcR26sd9PA3DDixqWxyCqRkqmhmXKFfs4ndB
f3YSVK6XUqzQB8Byw7tGh1Y++ZDKEEmRRTJm5gr2u0rC7evIPVbC3oiuZppeY6Ueo64frlKDNVNJ
fL/NHa/TEE95YmHaYN8EvKueJt8kFW/T4DniL4NIVbW1HftqzfiQzgH/Ked6SR1EtxjxmVlFpPTC
xVa4Wr5LT4jTKJYjF055RbILfZLJ5z5ZsLxv7rjHY4khkLV22AfY2ulX0Z9FSCVS7/KXVto8UiG7
02HTGVIgdtcwcm+ZTb4cYehgAAXjHV46B1AT2so5dpEbuaBQHRoNpAgdCo3v3DTVCZrbgWbsftuf
woMkuBoR7YMliYzVHK9FZ4K2gCOIGHik95cZ5f3CVnUnmfwaytEvOieiU5IM3jVV02u2I8zvSVWn
Mfb/ZRHjVY7QT5hF4+My9lXP7Q8vDbtLLNOXfaP6CuDicyCi4C5w4ZHH0Ogu8+F9Bs4nXwJCzmi3
01IqZK4+ms9QAkRfbHwPpYg9rYZxRNJbLNTIbzUj9MP72bf+vaB9cG98IXP4sVltjH/s+cedHz+z
TZG9T1+nA9Ubjc0zpz5/3bbB1B08YAhWKAGKDXnIfRqXZ5vR5YytUOTSCQnmToIplS2CjGNM9jwb
6WSRkYQTQNYN6sjEmiT9FMyevtAeMsYh90JOcq8U2p/TtsWfspZkJ6XHvUykzmPIos28qSxPQ3jg
eOrwtcLNP8892mfRhogGgAPEefzCj+Cb7771W7uWRHQG3N5wNb5vcQy4xGXgvMJjLS/JhNITC5aP
PrTSGkMKcDXi2WKRC8eS9S0qO+D0Wx8j8yP5e0ckNtW9DOl0DzufIiEaTfVIs3LVjxkasnxzuwD3
N/BfJOZBdXjefumROFt5nJ1S44UXirjb2WdfZrvul48bXEcvB+1/US/FSpo6hWUXUsuRQqNfN2j2
H19Jd9PwMSLCVBN0g7xfmLzz0fSXGUFWwCXxjro8wrsiUkia/JDbxQqvQDV2OQLT3VkkZPMNff+2
5NEqvdKmQR5t4Bhj5vxcWmQ6yAz9JAUwP+Ha8LE0+8xzdcaD80gAvi6ZEGej0YSEe/y6b/EvwxJQ
ovHH+hp82pSLGhvMz5vewdhiub7lWID/M2hSgNhag7eZ2D6Xa4d8HsX6ZciG7n/tL5wghJKQxVR8
/T0qivgZRcbq2OBVoVQv4zE6DwPUaMXkn0gP3h1W/xNUOMyWWOl+GtKmm9Hy7THZmmnV4pLO2ef5
SLrnDlneNGK/V6rii9zxjF3k9ZVdsDqiJct9odl9EE9rPo/ZXCC7jCpr6pFClC05oYtlIulyhZUz
n7t2v3DlKNoqcQ+haaj8BTkEH1JE7g/ZF2K98G4T3qvT/k0ByROPxVWWQNxP2cLgk2WP/gCBKhP6
zaKXPPcdhPVAYImyOLmR07T5SqvVRbdciT/Uqxjxfvd+sW+DAtQCGWwP9wvazpzu/fFEgrO3OdNA
5W9YTF9mWFpFdKyq8laAJavMo6XLqrX3KWSQmDejBx8jmmnZoybxd08UQXJA2PTI9w7Jq8YT+n6h
ejwLF5Qwb9uGz6KBpZAWfJzBjrtfkOYwpwOtk45RhkJfTBj6nfRQ7z5EolEkkHBvQODmxqXi849k
CPkDd88H3+npGPynAFnTBuQMUjFT+tCNlJxlyNty9dbck9taSKlhYwd9NYcIPEMMsfmE3B4/fHln
YwxmWFOOqm7CfjPHvxUdATRmwzNBn43GBxkBT36NsTHUbEPXE9BTG7Xfx8zfKhVkWwFxAOmkAfSj
xLpUHDNCRy4p3Y6+Gn8MZsoQYgDLLJ/t0LZ1MP80EMNPcbadJEe6aIxfGLWiXML2Xcfe74hhooht
wT+i8HvrwPPkXobimgpYaSpBH9Tx5OKrmdZYID7zYHzF5+VieEfcft/G+Ch7m041EMus2Ay4hgHL
fqMn+DTLmJyET6psIl9axr5nmmzFTHagxXHKyn3vAhDRSNpP6FY5pmGIoYWZStpy8ZQFKeNEdaBv
N4aED8nef1k4geMx6Jder78Ot+BU/LN1qBYUbKew2+a7dpoTrBR12kMU6dbq8L8duoOE32G0iBgY
lqF0r4/Mgu+WcZmwcbhDAx+77Vc23yQOONLlRoei14iWepKhTO+KuPcbOMLY8YQDnBXs1wASRQ2M
7HPkJlFuRnyJYj2XHSorZJJQNGez6vJujDFFRMTPh0ffdt/GWA/S8CK7qdpjKit8vC5ySgbB4r2l
WCzI7fT2/kT9jskhWokq3mnUQJyG5BHcKdqSBuYr1vhdvQMRw+WRmne/NWHpFrflS88Rs1qDeggg
Am3ox7MEBfhhIWT4aa2247M3yufsSJvM85eTWTb/omarqpnu7sn6d/2tkIT4hdxF18EjhaoNI85p
IGBB/+rQwt9tsiRg58odpfeFZD1q0jgbCpA1fYllNSo8wL6XqNM4gxSm1rBl+dx3PHqMuX1cbcae
ERw+YU7C8EkUKYxV3WqEbQTWhNab+yb04CdvPor4ke6Y3YLaLkyYrNfxDNByvhrVTFn0eUrTH7GQ
8yndk5MaluRxlmueQaevj073tS/QWIC4BbxrxGN32LtxJe51hGV4g3c/Hcxr7zid0itdOeorWm4k
a5tjpVkzJyiU5tH0kJwI+uAQ3dE4hzgXFUjjGHb+PmHOgkpx/q3BZ9EiNGDoUE7DfPEsZa/R0f1e
PQIpRx7T/SjdQ7SmW7OHRFX+PP6aDosWozfmRLz0B5AtwPwz8b+EyH0XS3ebSDSY09x1xTqkCoa7
e5pQcF34BOWFZl/lzexoQ/ZGnPw6bhoDkpKNnVCV/golXo20qy3SEQGI4ThMs/TJVMllIbBmgyef
zX4zJaMrUQEup2726sBWgg8dkk8UwQ1GEYSasyKD1FS0nfRhBcMlsnigTxGb3mWy/qLKH5qlDe4j
GadX0tnTAJrkrFNkciQRheCSNGEgtopE2KHhIaWl4UjCr3xmpwm/nk9DKoppZaTY/NRAs1qDBlzM
T/jRSwF78DnFWtyQVGDUUYw4gm80+MMJ6f0+3h9G4WWY0tHi8EC97KIZDpejzywYm5igEx3VAHhB
l1GH1W2lKH72dkS1RVWISIlaUPQGzdplL6uOkOZiBAlql8YVwNTCqPF+ijbW7PtwAavDKuslCJ5O
K2xJ+OEBH0OkhbDptnxPatKF31uLI8cBR4jQzeAMhrOPlROpT5iiEHSHaBHnw+Jsb3NOnYYKiRoa
imBpenNqlccvpJIC2zn8zN4p/mVeVb74KEUknJvCB5da2WOAXpDYHVtNTM7RxII69PVa2AN4VHbE
813GeyQ0l/Nk9TedjFNjb94g9be0iNr+z97tKp838tNFg39a0+NCxY4OXTGkWjBkRDElrnqgoBQd
Rcq14+zseYP32qomHaJSdwkcQwp2BCPHdDH9TrypYG6mV7m4uASiQsG+g/+Mo/A0y3rCUXr0JpSq
RGPzBj2DnJU+eWvSwT3bILZuWbXDWVuMUQWPMYtLcgx3gQza576HVK4LwJoptNcmxpAsiYh7P6Ch
8tAWsRCWuAdOqYA2jgYh4V3djWg+WUKR0x2ySwrB+AkQ1ScfVFouu/BBbNSr0wUVXB+qtglUUMXf
QjcGFfSZ8Urhr3uu/44uO8Xumvl1q6M/Kp2Cqk+BDAbIp3aIKmje3bYNA5I62y7YQB+sWBqKtvQx
Mhb+aGCuoUYwS8QMCO06X22s761CcIbI/Y5aKR7UEaD/PIIEygFCkAtY8lzvSEHF1ikUJYZj89ox
CsCqz8mOSyX1xOfZX+eatxgUFiDFfxhMlZHgMsrIRsfDincOPM1yoQkeejZW50eWHmW7M5hq3XoG
F3Ni4XIimQrR4XpBAUECYdcZvWuvBwQcaDfixAZ2daPmc97DQdk1K/pgRDSjT/anLfJRdLYmrdJV
XUEtLNVEjycvnkxF0IUVYTgDbEiWqcgMHR/0HOyN3eM512HiyqVf0IKStL0M9ktfxMYPHxPp9aVr
fVMnDgQJt5hqsypShxSy++7g5MwWnkk62hcGVPB1zMK7QeN9U0HfXlo/K+ZbHMuzXzu8fYXPoiOf
D132LLvbXPY5OvqfAWb7oC5csfX2/3rzcZ/99//4uM+7DbjZCHF56g9eRWeY0WaRl46F8tInETJ0
H19+3Plxo5K0L4yJN0R8J91IIJqtMsjIhb2+eEewCOwY+P7vOxPP1xeFvUug0saXHz9pWpxnfIHJ
PiYJ+u8Nq0XeDnqHe4/fHqfjrpXYJgdf4jl8PDL/eDofX/rjNJ5vs8XCaZovf98ouwvxL3cmO+rQ
Lu5/eT1XF4WXh3kg/ovedlXTSEaNF5rm4//+/gFftTHa1jktDCyZv55twA4j8o8n/nHDby82We3V
KkyyECZeLmPocHN72zdc/mIc9lNytPICW/VVDWSso9t32QB2L44hhd6++7hrS4msDaOvdOxHrKBs
yNkwyHMHhXWBCH+MjSR7d7ItbFY1sh/xEb1//PpwO0gzTXUTTJ8MJVBPHIpjLwPy8EFz/nMc2NNf
rOh/jBT7j2//hwljAPVgE/41k+x/3WMClDTyz/Lvg8c+AiZ//1TzW96GQ5r//KHbs/nvn/r/YViZ
j7oU4bQIARdM6MX4MPDY/3OaByMtIsQe/k7yRP+33/9nrifz/xFBEUL7BKAbMPcN/PyvXI+Pqb/J
7YMqUSMDWf3XUUXkHxST0/BBb/+MAwEn/a9cD/kHZuFiDH2E6Wok+H8bdYmpSf/Opf4fz/z2//9C
ty9KjgdyKyO0li8LdCO4RcGVYqf3gCFOHZrfJX7IHAoFX71ugS3wCbTo80ZMLRp6mNzrg4t/rwcM
Ty8NHqDQ/+lC1BGTludVy2aZ23xyFP6h2S5wpS9hy+phQW4Z4My6XW8GRYgw5jh/jexWIVZxBbH2
lSiGBHDETqivYeVmK+xM7+Ww5qz9DVnk8W7rSbWY8HHB5ztMaLtjxPV1EqJPPt7U1ELSjTEtEF0i
n78GsFBE+p6w8K3XSJZHnoay3t3TFtM1aFsNk/mCwufcLSFA+uUX29syaWGiDeJeEomZg9P6pg80
08g2lYd8E15fDzdjk8+PIUPGGrm/fsngNkJEGfpPaaiA1ybIssCZccllYe0TQcseBjbfBkjuKpgf
mWnhmW+MwzcR8IO2E1KCYOEluEexBJgr6rIe6ANkIzwEnnxl9FbyQF7C0DyM/npOvPmVofr9tu+H
uRgvbe/IAkJI8HFDjndGlJEz1EDzqb1tnXuGCHBbdg6TzrCOcAffOFv6X4EfPU7HcoI1+QOUryyg
VP6AjFht/uOwJmDXHwwoqxH82pKCTV2jyw5wARpHTaghaR7tR1Yka1faSNyvWdaEyqu3mX8dAnel
ChVPCpcYg9herRuLrkVDrmHjE4WY8SQqsnuNP4QPNIA2yttbIU1Jrhb+AOLBy4X1MTgv8566RDz3
Hn/0dkxU4miCUJJjgEFXh8fFoEDozOd2f9R9VEcaA1gmB8GR+3mYoTNvYTvu3xd9Hux7MEB3PLBZ
3yKQoKkQwn4NoPR1+o9mY7EPASYgnVX0BAQhXwaLCQIQbg6c0eAafmqg29FCMNUBU3Nzms3XNepe
6drWWLZfV+7VnKxNL+fXlc71RN3X2+Sl2RePoWxLSdV1vRVAwAktRnJwKc/RIs9tpuClRk8emMF2
/eyDNjrSh2X5BpMvAVeMDu5/c3dey41b29Z+IrqQwy0icxKVeIOSKAmBAImcnv58aO8+7m7v36f8
177YZUvl6m6JIgWSa8015xjfgJUkfGH3e8tjigdJeywUsbKlsgO9Rd+I3gSaX2ouVVB1Cw3mXkJT
qgSOzFswMcSPLo2c+s6EanZfp9mAARsBRtvZDNN9edZ6RULDv/pk0oHKt1nGEYtBXzG6qYHpBdlc
1RhdJMmTMNAyrvp3KX6IxcJVtfCOLhHMbfy7s+A/sBf9120gSNMNEEkSzgMGmriEWEb/YgORBRHf
yQ8byL+7/XdjKImeTDdQcmDoEPEh4QX61wYyxVdNrmnEOZqB40Nml/hunYayRNgrdG0IzvxvYlR+
30AkAtpJKYGtjLeIWxt/xxgKU+/nHeTXhy5OzocfdpDOLBI05aG2pLl9q2nInhQKwCJZtC+Vy2Hi
oRB8U1sANma6rje6PzPnUQpsQ+znkfkBwTg7ZG6FYKewqLdz+BbIGsM9SGKcCJj/Z5cEzR2F/ACb
LCjiDS7+KCt8RaOb+qmOr3yJasiIDvn9kXO9WSjWPaAqt8QP2sgJtRSMBAcsc4P85cNwG4o1dYmd
DT1s3/vVfTnhZJjlsF/ty32eI/OyopcUOjFWPVraVn+BgzeKtM6saHGfG5v+YhaOktv9RTpEfe6m
aw5kaDeLY3TRinWsOYi9FbixBm8mHb3x273qtih3TQZlzAXRF9mjtshU6LGaJX/l4IhPHCWk+FnN
38Y0d8Bj0vKCGNTYDFNBFvDJ76KlPmyaUXxWu5d+IZ50rwMWHVu31+tq2OS7apM+hOdZtQpV5+4X
PkhB5EuRhQ12M2yGbbdVYrsEgYyIumWzccdTtb1vk32+wCxUaFZsON1T0azhVO2r7XiCnlVaUe9V
NuJCsBiFd1ct2QqfBC7xLjoLViyeGNotsdpAt+Gp6N/NxrBHXGKtW0nmQmkdpJeDfXvRE4MpqleD
wRo2s/mE1aGPUdWPwlGH8yPN4/fw/e72+2vOM9H5ATQvzBxcr5KNcZm5AzCo7JA+FBsObAMjpqSG
sslJch7tjLsH/ik2UOwiebxa+EicgPW/lsf1VVuz77/TIK0kMHhtzajPxiHCsyA3j5lsi4caw8XU
2D/xPBwxUcx6B5m0ZT5VsVtvk/lbuU2P2T499k+c9I7xPjqG+/sCYdZT+RSfTLYmd+qiHKRgo/rS
i/Rys14ZZTLS7yIruC0GxGWHq6cca9soVsE5H21RdcxFvtKPteLtaRdni2SrfRin9Fk8aqfQv9qi
NB8Het9+9N5nIHS0deDJ23QlLMQtUmdLOd07azyGfmvF/rFcITZfRbtiw6DlkHiYIp7DA28zzqRO
+zzbsj+XyQ71LPIG6269nxKHBq2VOmCSlqNDa9VrvdqbefJCXxjb4b1+hMJjy1YJEhmlgDVYj7CZ
pfkQrNP6EzvoGzsu1OsGER0QS2mOohqeSrsVR1td3go72FWLatHtlOcmsjh9Dgte5dlrYjjNAhTM
bNmtq9LpvM4Zl7I/bm/PVAoJQnmL06B5lpfCy7BvIWx3oBgtWtnVrkh841W6e7Hhhm59apVmG/Tl
qtuOogmcIQbUKAJ/Y+rvJKY+l8BP6j4KsM2oO8l2vK04lIElYVmwK2f2OB6ZAKF4TW7Qx9BYw0+x
Wt0u3e1rswhWPOzhOdD5zfkTeG073xoQZbmnt8rT9vUqtkUX6zm412Proho6+Zl9F7n2+a75rK1w
26MwC1396r1DgYej5ICoQhUBF+5s2siBT5XoJYC5KGAx3Syur2FLn8VCKSPfvnht8Zq7HevaK17x
FfVbzStgP1iKlzmMbQwXjbAlUWFLg3ka8oMZaYoV+j3N9Lvc4Uxys3htthCdWF125tkEgQl6iUN4
17Z2ASZPbnbpNjnmsa0v2xEey8mYg6TpZFc4ybb+pr8ZxgfqQIaOCTDxsDkwQZn5fIYzX9wEQIFu
HkwfLVhAoNw2DVMmxiK53X3AhRBiB+C4oDMO9xQWd1xRJxw5+kH262X5NfMVr4OgZeU+2hX91bAH
vweFf1d8OD+1I78W6E6t6HFg4OeYJ0bu8l5ft/D78GQtzHntjF7jSocZL6+ddM7pK23Ad7N0onI/
modC7YEKOXd1db8/JbItxAvmNXczcJuPONpLsZNu0TWYZo0yBHR96ND4h6rsapXfXF/VK/a7ZSKc
zExmNUNibdAXhb12HGVrUDaSulQ/1BMsHgSGDN9WTGTCZBE+MdyWNmIn2tByrsz7ATgp9anSfU17
G5rnWSDbhVk7N4FrISPAtYx8wVeNFY/jMitokdgtPgKssMAGpWNG0c4vZMVXj14j+KBk1ftvElgp
2WWG6t9AMTfzTvdVhABCu0KT0pTyiiuooaYKdI+BLNMhKCNh6Guiup3lecSMDakDCk+VQwiYdSBP
IO3A0bGyNvD31+q+eu5WwOJdYxWYgA7L3fAAg0iPWTwb0+YhSaubfbPVV5Yyk2UVHpdMTwOYnd5H
K6id4kexivw4LaxbvUv97jk5IMvJ5vFFef5P9S7+K+tFYjURviLmgLRjYuT9q3pRkvA6/lIv/nr7
7/Ui2RoahnnAORrH/W9F4R/1IoWnzHkOLvLPnJ2pahV1HZiyQoXHo/mhWKQLIetTEsjUvZD+TrEI
S/3PxeIPj1tVf7FfZzJqcxpY8hJgITwnuE4eBtji9pRFoUdghv7AeKw5UhcKCCEhhBHPIG8A7oHq
RDoq16cMB9pxgMKpTbEWYA5Di+otYTGnrjRChhdOw79We27BDMT0iNG4S7t2r71VA1tZ7ErKEu7k
fKfZDI/HxQy9TLbW7P6jX/ATC/ZF3rq+yp43ASEf7m7lZjZurGyuTMNcCwCgw2nRBUDZOyxEz31o
JWxbDJiqOYL9V86sH9RXver23sy6OafYOuaLNLDSU4qr/aWh14r8cSkiANr0VuRED/dNsUm8aqOu
9JWw0ecJzW3qDsIl9jAEwfDwa0IgHE/iqZE3BY14xonSDmwib2moKxAQC2mHOgDs3vQIYR8CBIS/
+zGeoGsiF9lfV3m543235KfFObJqK2oAOXINuLDQsEB3rnBueGSG8B5GCszFrSzNLpbUYLe5AKOv
2+cZSqoL4R667Vc3TxCfNVYlHbGGBeJv2KWrlkkzk27wfFD3IPVpjApOVz/KFjfaELa8ZAll2Ztf
LvFsIasHNCUxk8aHIFiq7P/jETYRNNLp7urb0qhPlBcwA3t5Ay2QsfXsCdjgFEZynfnZC3+G79cg
aLn3Hlw/GBCc/JEQs9lRjTN+gYYqg1blp/AYAaMub3P+GTm1jJflleCMKdoEPf/0U1PfDHdAD2vj
Obij7FNWIAb5nO429Lp94DEKgEM5FrCVXrNmYb7BNuRqcF9KtEqyDwI5viWfYHKgKkqsx8dywgHy
qYc7dkooc0sAH4PssE3encdSsOHKAcdjQq2NKzCiwJnRHLtg51KneA1WdyeA6jfGB/6ZEqE96G+9
emA7ZsdlJe7BCNBActpD1fnFK1A6/tJ9lMtHGHfFa7crPHpcy3wjpv6SuzXm5idUv3wiybUH84l5
C1rCcIc/dTzfb15B744Hxp1POERqPY5DYAAp2wAr7hMeTrTqt8UC1h4APvVRilamdBY3d2cC77FF
TOkiHFIGLpEiEFegDtbgN3busM8Uz6un8cGcd0i5H6DQpMUCV+VyLCag3W0NiBS8m/E4Y9+wySAh
aGTWPJNMAv8jd4Rz8Iljmy+RSlKuuY9bcM4QeZNNIm06hvLoqNSFlHGqBBiHXQrxZuXwEGOntJAO
TCDC+AAIUTQCWIlu9cwEyM92tEdOtbDvmbCY/qxcaMD1SsadDvzqTTDiG7lI2kr4un3OFl8Effix
gyjEeYxog1oDkFR2X/7wEKy4uytlbezzhMLz6z7G83gGBsgh1sQ6Q4tI9nrhk/Mc8UEQ9sbqrdlX
Hwlb7dcVuY5Tvs1QKrwX7+ZiWEVLHFIrQLae7DYU0el2dri9YUJUwZoiFIpsFZkea9Vz/XjfKXNl
XvNMGakvnM15tdRcUI5eMTdPOsV88hhs4dbMI/fqXR3EjT61gy2hbxccxasWt63g3ReDh7t7oe2u
63Ahb8RzI35Qk/yTt2mFJrxksEfrtEs0trO/2KYVU6P58fM2/afbf9+mDbLPVLbU3wOwwBr82NYx
ycSSDFkhJAu0HRyE720d5Te26Slj9l/dG770facmvhlyxZSrqf79to78DYTyB0qE31dTTEmiP0QZ
IcG4+mUwUNB5wkmSxasmxswCMrYNr5sK2cBxyPLkAU8J+kENsWBYRzOH8WWyNIyhsbmeyyTAnj8r
b4+dglmhFEJXrApUDoVzb3J10WABnVeGTqtGbmJb0Fgo78WImRCVe8tB4R676kDXN1LjRd1cPUwo
jmbgm5AdISn9K3q1+t5sShEORnXRosG6oVipx20iktHTmTZ8B08o3/Mehu/9hvcSk2cmerqa4PNY
3+FgdDhh6vIF5iD2nwhDd0fjVPJjQWHQvMviLnZxXcg2swKdlr8U0zqi/T6rIhUpIEIr+u/hED1V
M9TLdHmh998wW3LGYZ0rZ8ZjWJilFXfQqjmsYQIXGG8oWMn6YBNmsncVun0biaEtRzVmlapYa2W5
mcnrcghtERlwxCkkBMhu50LAQeShwXQxtg9oY9xczJwZ2qsoOzemxAF4Ev9ReKRolaqZB2nEyiA2
3e6vesB3Y3oPJ59vfdAM4l2YRMslDJJShsAP0Xc4ISv6kiWOphFYbTnMuCRCfsdIlFHZ6Le8cDWj
X8ZlASIwRUiUnKtxVQfHaUugmxTdPwso28qDIa6D/HkIj4WsW6X2Euswk8PjFTOvPtmeJSfUO3/U
AUchz+3TB1pi12hSKBxC84iP1oYhcgf+eeVur8S8VFilLRgR8jLubsKuvonxslRraVfIvLIsoUaZ
m1RL/apesgR6y70wkktzT9yhyt0bPh8B0Umbm2AsegW3W8Eue+Ws0zLW3VZ9T0uMWAd0c3McA8wU
oltgd0H5Zg7meswvBq8ZayaVL0mY2pqC6aODZDwFaUjkS5QPrByWpm7bu7lTgg32OsuYNXNO3p8z
+KfJbF5Xd0IvfF0WkRz6MZMJ8T7gPdi3oBtvnBYbGowQ00VmJ1yaRRjxRkDrpZopj0ag6V5HNbuG
AF0nUNoHU72d8lvwNWjjbTErJa+Wzdu2zWfzXrudmpKW4ygSy2Yqp2CMN10IJLcoL6Wa8NJJcXOU
i/QaPzWGSUlNAZhIEreEDNJ0dh8TeEYPRMRiJLxcEcpi7FyO+sUQ1kOZY7B+DPsMJPrML+nHBDpd
nZQTJ86Ju9atIoPpXV4uAWIeijpDq/1w7ZE8wt6O5G03e8bCz687c8ScaxKi7TKuyC/HHQJp69bS
22pw9GQZFhbdDis6UlwLw4wwDzVuWO+SdvbZjq+ZlHDIzZ706BTJig9gwtInDoIStLi9Am1xFYAR
C590zJE3EaA3tUZpYI7ya97wPquHNaS1jaI/tegn4yvhREliJ8oTgvQrHbxIzBdaJrkFTsEB00JT
XEkg4mXERTVm701/26Th6N1uGkppqDD09laFxKv7n7xHAqdkT+JQCY5Vn458f7FHysh+ft0j/3T7
73skzNjpJKsBvpvAP3/skJxxQaMx+jB/H52zOX3fIRmP6xpzkmnT0qfz7x87pMwOKQgSI5Fvx9+/
g8P8hXo1bY8/PeopvezHqYcYZgSX6vABR7GsP5Ramc8wU1n3rAjcKMntSlfd5EZxCgxeoiPFcK6X
3M54hk2wR487j24VfSR6d0UnLa8jPcNydHOTJpsI1wl/2ZXiTLkHXkRrPFfF5x4cn3wrD6NASl7a
x1Y+Yyx5TfsaSyeScZKDpCTPL2p/YZL43GIfVclGkMdEfbiq1dcdRpGWCKtGyGeuzPYVDOZy2rFq
pMs99t5Uw6SNtKWEACFkHiQsT84rv085k+RKulWhbiD2fMx6PWRnq49X6mjm6ByHXhJ9FxWKqyGT
mskvs/IhxvOOiiBon2Lj0ptLEVJHqbh6ez1kyfVx7PInQW3Yr5i0YK+tkPho0vhQZGs9ix/BEuLb
Lre3/J25K825p7EAZqNUZCTc832lc8W2MoPdIDbYXFmdkuggmaeZ8XU3hEMgNzY8m5omsSxpeGI4
PYddQQoNpjsZ3TS7+z/2DTtJPtCOiPSApreWLP8fvSewCD+9Yf/d7f/1hkXsQhuJYllThV8httOX
eNMoXPBp6Phj+wmxC/NLUaDalMDITRKZ70Xt9CVd/f95y/5a0P7rYaNxVOhAwU39hcDWoZiPi0q9
rvoRy3p01iufUo2pWkJXiKP3EXSL084REPu3OUGjcCGqPU0CHSuUDU5DZjfOmS+AuhhcsO5x+/CP
fQ1Nyx9PpI7yiROMDl74rxd9aQL0/nww+tPt/1j0TU2RCHeUIOZJwjTU/qF/yU4zEboJEJrETz8u
+wI7kGBAdhS+CaN+fA0JvBp1dgWDb+An/p0WpiFM8+yfD0Y/PnTpG4Xwh3l3CO8sSKtKWVZCZo0P
BIVC+6f6EpbCW/g+HO8mtk263WUx5cGYynuBCrjAqBas5WgbU9ua0qVhTdX1XZ/wYiswLJLgxixS
uV0UnDyycV3WwlOQv4ubOtnwEiU9p0uJMHie2oDVm/YWFu/Xl1r36ZfkF75BfaxJdSDIjfX0Ls0N
sn/pVBKsQm/vWwhKujArX8u2wvl2gRlGOwJ9F62iWfnVfdw9yk0+UvsA3Ab0Eu3WVS1t5UUxR6RS
M3ughHoovY9VtGmWTDRo32Yc/SIb1D7o/N+jWVv6OGjr2wt902rJV5DnQOuZQlLpgPB/Pml88G38
ahzYrvyEeEEfhLfi3eUrTA3QIN86eiDVnnvVUJk9xkxFec8VU7+4O3SHKWaA7t5mtnri3vo93R6+
r1rmTlbt+aWnLBfaoAyW+aSJajxNqTX8S3ckK+VIe5NvIk95Za4gpUxxKTREaXs+dmdkXQk0Ih6r
q9kMjJbdhvAgr/IBoChLzb8uY37veU5uC8U+sijmpeNcpT1KzxBIjr0LHqN131jNUjoPW6FYDVDt
nkYH2ZPodU9qyZDEMjKAC67AAK70tHPNXBIjI5qqmVUoDtSXeBJGTEE41bZ3po/W2TB/tDNrxSXk
o2EgO11c4Yh9D/sAqDb+Pn2FH2SZFsuTN67FdbuI7F3qnLA2uTPXdMON9lEvQEk+qZ4iL8e1Yqve
lZCQPRMdG7DEMX0e0aStlAUeS3+0KjueI4byCBrE5uRkSKu3POW2Pl8Q2WMX5+psvt88kWytyjoD
yuMBxF+zaD2F5l7notXuqrMRPczeM/fm3aNFnu5Kya53/NXZr4cdrDMSr2rVqjzLJ6+JID+rcNBq
zbmg/Om5cHT7+TIehF24Bg81MsctnD1YCm5YOBfpwU++Km88mI/CTt6gRAp0P/3qBxu4oHUbLExl
oo9nm4Erk+kmfuxtdMO1O2mQq6U42HxqoVNy1iSWwxEPhYM29zZbx/kG7A6JUZfGE30/tZ6xky3j
dVCDrvDCRbjmtNo6pbS7zelY0zEmdtphsuBuZpbg0nHnVYWVwrkxYS/8aBd54vK6aBhzjyVJkNZs
gxDCNe3WYoy2CGKc2VPuF1chW6ObUG2gcy6NZ7n+oMs+bmkxk8lDXE1iTjnXtKtpPZNlnVZfhG53
uVUYn4l8LrOVItkD9LG6f08bDr364l4theCSwgT3Oxm7hg/kKBEOpWANxZzgx6g7G84xA+XRH5VT
f6T9ucZgQ2psjiRZX5icKx3uPCc3aJvzsMRQ3w4lLe9zi+6TZkbxIkfPtM8zhtqublPtxtqckG7G
BVx5cal4quGwh4oELbeqLyL9iARPmLn1GiEhC9X8U1uQ6eeEVjvvV+KKkDOn8qekrpHQlIXsTC5M
tznjy3OKQ7dJHaQunlG69H541klxvYRrnDd9bueu5IibgUBz3g1vFS2jk/5EzAudnTr0tAyGgX1l
I191i9myOYlPPQOij/yI6czUsbba6THkPXXK0dV8Bbvxi1n/PXI0HgFh2LpjdA/UouCWXWUXLial
4x4z5dYkzix2aJiAYgeBmljpO2S2SnpGZFiIhXXtl1J7yHi+1eJBea3JmbKyQxmBpHCkz9lz0u8L
WtpojYRltkCSoH6ZW/ooabagjT7sdHotTvAhkuyAJg/yzJ3XT2bB2jE2Sp55OpKJi0Q6pwvJqYEt
eRZ2+m3fG1szUlAziHNxDZE39SLC6l7ywOV1bnbnBKvWrHUkxt4HanDC4JejC455zt4QNA8Ibu2M
wKZlTa94yv4hp7vA05s69nKw7BlzAIFxC98cIQ1gpiHXT8K8eGXgITFBQEjA6R4xBs5cphE6y++4
ur4Qt4Tdu48PkrrW3xhkCKfsUgpPFZMh4VzLJN4gMpq2wjjD0vmIBAqq4/MV+VUqhFYtfvQz3Zr0
o6lCso/fkNOjMwy/81xjtKHRzo7SGM8du+zQOsO02SLeSLX/mFr+v3PizIlYJfxWRJk6gbH/6pgu
Tt/wa8X2y+1/rNhoUwM35uj9p4kz3XN6yYqANPKniEhkiCqqdzrZxoQ4l6kQv1f9fAlAty4wdlY5
q/y9cBdF50Dzp4rth4c+jbd/PKv3QU5WQwa5t98Jh2TNq0i6ksfEbuSVKpUAPehbscnpEE7GVbAz
5lE5jvu8dIRxftdWKiy6yAYGFHoz5jKEKtoZ6httJT9yDhAkm5kU0UEYmndkF/UALFrC3kZWkTwf
nAxeKjn199vTnUKQwD+FQ+jt6VvM3JTklr8GTyKpkaLOOhady/RNM+20C+1Jy2vOKWKqZMM0fJr1
mivKl+4oK8B2XbXyhYxSSnOk+3lavdkHtHXRztwCcTA2M3f4YCTKHkHPLrh+5pdx1y2NjXbAH3jQ
fBBIfrI3luEcxKrDDkil2PhXN3VSj3jY+biaba+PxsJYBKdyDiLCpaHKFLd6NRChIRlT56Rx75pH
+ZmKraZXntoxUBjMkgQFX5JTxA8PljozZXUus6jHS7w+i/KdjxZV59VwjC/M/LToKIqbozG+abH7
bWDrmNfPQZgS6W73Z85gsW4Zb8Yb1S8K0VFzEQFU0oKLrK7FKSswQ+dPuU0KuoXIKuHj7lP1WGBE
Po1L068y4z2r5u7VJBXK0ZPFpEBKFrLok9OR5/vZAbnjbmQcWD83jDYhWVMXRs2Bp2eh2TN06k7w
xP3VDO294SNh9eE+Fzck3Yw4NLBezxJaQ709wwoOorW2Jr6OEfDwUZFGRwYe4+ExembTZGo+Jdut
hAf2b15945IGKJswEBs3ihf8JUkepni+/rj3y2emz7od27SBWna6EaYcurgiQ0hzdyWWfNIHZUdv
7xvVeL6h8DkM4Crb2b5Y967kiW5og+DjA07dol8BtaPJqV2US/8VymtzQbkZQUOP3MGrtMq6HdIl
9JErwV4P2ntnWIR0rRI3c/rNbZk5w0OFyIn5MlUTjSqi6Fi7K8gRheJp+QtCs3aOWdAGsOUQQocO
YkXgIK9Btdy2EkDY9oJITMseK/G5XBLkll34CqFnQf7S+y2c0U0+LIIZI2/sYyFziLM+HggJQOXV
OqZV+aIFkYq6SvU4ljhM+Od4Um1mARVafMQGCMGIQ6OGdZjiRgvdwUeCg0QY7BfJsLUD1d6yddB2
eB8xBgRUYo2N/uSpW5Zeii6KhcAqP2f78IE/NBzFXglZI3oMQYjmHqiJ5h3sDMt08PAu0ebCqt7o
jlS4t/PVk96l95Bk2dC+X09C7F2h/uWP6eMU713vSKloiulkY9dQphWneEZGJm1MZuY3EHfJ7xtb
JB9H4EObGEELV3qYttocycF9Ohn9Y/sNNG/o2+LPQofEf6Qc/+XupRBZ8tPu9e9u/71nJf4mSuwZ
osg+pClkMP1vv4EseUKVpjEtw9gpnIwt6nubWfnNYINCLCX/HmjGbvl991J+0+g1sHuh2Z86138r
eAkLwc+7168P3fil05zkalFo2bVb0XpDf5139VbWGi+BE9bq5tNVPOtm7+IjAsfVLwPNvITXcGnG
4mtZXc948tWDDvV/kyZIJ1UEiSJK4yio3VyH66hX4QVGx3uYrk3N3LTBZMKSscoLh6gr/AAEvWWA
oU+N5OvaKXYboy1t5MomL2CAGqnOpwlsQYR3UXSbADIeydwVZuMuJiVl6N9qBZ+jSgkLoABdTnd/
0O81+Zz5e9Et0mH2AAm2dGr8XV6YQl7XxSPA2pOeVUQyMvk0VDxZELi7ABY6KEeWHCQWnKuBwY17
UQQSGPZDvsKTIzmZkMfHUONtV9NhaCaJRNd+NmGD2Lwjz0wawTYiLWWU23oCUnd4pe8qtI6W4KS5
HAJKw4tKRnrfH+TbXbrcw+QYxi286JgKl3GanB7G/mqnJUEBZbI3Q9EiBckTaiQ4fE/a4uUUwJvq
OHhTXGFBs5LUI9zzdXNHhVQ+gMSh6z1Np1DICAI99xJGcw7kuivjx6uGGhOzttOb47JM602CN6xv
al8Q7i/aTHozheshCtq12nHkY7IJkjpYDEpChbJr9QOKmoqnuJoleOxHOA+iNivpQgiia7aPd3PJ
kNCOWHV6Aa+0sZDCpzL7otNHh6axM+p3cBLJ/TkqDnq+zkKMegBD6VSF+lmRW0vu5nl+EMdDoHWu
xAgj6FnyarAHmMOQSIlfELrJeHwI7ouphg+1xzBl/gwds4ijOb1ZjNPmImyOMxhT13Teym9q9CyZ
iZ2Zh2byMkGegUib6p8m0/FIf8x4OsM7eQUN+reKASESJaO4yO3gzsQnEPWV/shwUE04bKSsxZAb
C7oY2P/Zp+J5mbwXsRItkvo9SgorNFoE0WiTKGFCKqf0M0kkh8wDLxe2Ubwf5dIrv3GdOjzmucFb
IRNhy7V6t4uCeFdpREWYClc5reeo0+51U/j19MLJc5Z28mSMOUGbipDlnWPKyVcYx8c46bzBDOO9
guT6NiPfNZmJ23/saj5pS3TOCWTF4GLlyPDXqzm+qj+pX/90++9nEfM3zLYs52AegWCjkvnf1dww
f9NURTYIiDFkprXTQvt9NZd/gyIPBEWQf58P8oC+r+Z8aepG66bw3X71N+aG8jfZzM/d4x8fOolS
P59FwJCoOuyIZBWL6bnIMmwNbbshz9QYI5LLhaeYfAekiPTpRGh5jOUJCvOjYpFmOwKf9fkUWB+7
qE+97rZqu1WwYRStU5atGZTJl9nuCu3/RqUuuKaIdfZNp7EgvA0TRHfeoFulgKJd9alpjkH6DRE0
m5sIot251X6FF+G6geMDfgILDxDchKjm1JlarDdCcuao6A1hOROhztmagU3VA3ucES18dfgtIGUD
tZd1F4hyLNL7cASwx+fwQf2AXpVIFsRhksc/m10PjtPD/ZKoTp6sUug7kvgGNFYYHAwJt1dCwpOL
QXl2lpX3vKFHskHwmtPNmwFN01sa7oFtyKdutLXKAxcr0SVtfTN5M9J5HfjVFFWeXLpzjxD1PaIr
A9fCL3cIYFNHKVZl59f1BkHtFA1en5Abp8bnAOwd8CTr5ps6ey+mvHEeTH9T7YBkCosIb1Ur7ALx
b+gIxoauWH+E2TIspHU0Z3aLKrIHsf7G7FLk0FiSl+0MqQeTL/VwYqT3FbW3BEHqrVgrL8alWFxP
zfq6D15ux+pUnUbKfNU1AQar7uzmjpp3wwjnDujzRrdZ6768DHbpU+2KvuznLivJXDwHgmOi+cSz
0e/RyKJ1neheyQMS2rZ+pMp0crdwjq115RQhkUmO6gNxP167WaVgec1fkrvxFTTP9ASjt3ifhFe/
EMNVGbw8aso8zDaAALC7IMZqmmMzRA8AfGy6e1J01sTGHxPCs/dY3AYDlhooKacBeY3Q627lX0oI
XJZTy9ZE80PLStMXBd5bzD7bt1GhlZ5LttYKu2gIcru+yqeZeO5gVgmv/MAiFdgMptxxVYbtcD/B
DEFgc8iCOZ7utv4sp2d/TZOtpf3NCbRptKWcEhdc+skNDBU6U3p0ZrIS2B5JCSZMGOEWZkCTYiWz
UJvGz+FzvxeO2WrcNzjXKDDouyaoyewSqS1JOh1GRjuZ/qbfvAQgFJPvd4bcHQ2vzg7e+n36gmn8
XIYO/o8rElfiC/BLVMtavmSKV1+9tsccs7/fANyu4sBVejfFDYRJCcecRUnEpeUTc1yEsNO6XQAI
Bt0Oj6Oq75iN5BetPYeRx9CGEwDvRLm245bgJoWYVnJ9lrIx2NKwBufcckQ19N+zAKcG1R/Rn78g
IH756/+DCPHf1uNSDDQhv+cFq9RcTJT/D4yDMXEe/uhx/dvbfz8lSL8JGpsGrG3RlFFnsnn8aypp
Sr+xj+G1oF3F/dII+2NfUelx0eAyp9yqyWzLbvR9X1F/01WD3hjzd5E//L2ppGxO+8Yf+8r3h85x
BWEM0Wff8i9/mEoW0l0ZzTHXViE+MLtJmucwm72BiXI0APuoHu689YVLBUYT6amdK4yi+ugQKiMW
Wa1dZPCdrRkIbkSHrBFXCDvivUt8ARkIPKsYQkPUOG1JSU00JB0beCiLOBIxxwpi/5oJr2j39tlA
qDZgnjqQQDrenOyu2VV8W+usbVmLrSA5S0rhJhLGCqjRCeI/Te2o2ZjEFSNAt12X5QdN4d2pfAXD
mhCkvSlGr0VY+rk6QnyVnFh5ndGGHyPdSTMyksyZo1USSB/ewwaRoln+FARXL4m7RRQEYMLSzc1I
mXORdtThf1LGbd0qaED0lS5zhgGpQwOhWqnAF2Qd22J3K622YjwJVBDn656yzzOEalOh90qvb4C4
0N1N2KidHK4ykubkgXZW1Ib2KBlEmORVyn7Th0wfW/WxD+U5hExHVo1N1BSPZtpsxgobsBqYSB2H
Y0NNyKGjtBUeZRGOtPKuDwicnKFn20Wmb+g57r4a0DeEZ02/z8s0XClZC1Tgzo45cztNI6PTdARi
RVipOnK3hPhooMfpi8YnLs7La6+Fa9OMzNGkDDYFhweoS06gjsdcMvBqSU95HxxDk3MDiR1qDqhC
3vwPd2fSGzfSbdu/8nDHjwaDDHaDO0lmn0op1TcTQpJl9n3PX38XVZ8+y3ahCp4aMAoF22kxpYyI
E+fsvbaMX+kkt0tyZgf8hVZBoEXnfB0AA2WpfVNCkbWm2DyGTTWnJ1nmuk8i+KdeRXEi3Hzw7oqo
4ahIdh3Abiu0T3pA06p0BNpcdVlWw360mOvkzXM/+gAkUoZ8qV+kq8RooV1rvVuTXtYX0dI3WlzH
TJCroeWwbfOXNHxCIuQUPghFe3ITcKGGfAic6C1L090YhW+x0uwCR8F9Cyuomvap4fNzIMIrOTfj
l4TkSV2roFEOd56Srhue33eSldGPm3rKv9nimzW1OEFUV2FQxofFlebwEHuTt1bNKl1NuQHBwrBX
aVQdfR5/4P6hhObBDGh2qsamlQxsA/Wg0CKz5vxSrmagN26L9tweQSAqB9v5VjAMss+7sd5ZGmM/
vdKPEM842+OxOogsiPl4g72Ma1JPhMgG/KRO7Rb9uM5mHAcSyaGTSC3zTnvzMrtyuWkY6ACI90GB
bI1CLKJagcb+HFqPQ6IrjxYhE1YcH7SKrECmYQIaoQ9KpIy5oEfQ3zMCDPh8gPOqDaRiervN++xy
sMMbOxcPytRtdXPfV7krR0bCsLCmFoRtna5C41vrT5dTJHiKO28odrZyiiJSxEOl4NzlzI9JY4TU
ZB9h5mLhZgiGlT/H94xyoQvxQgF2TEeuxWrvHEpyqkBOXkYFbYV2lyX6WoUiHdigKEZqDjQMLXov
2fg8pgZ9TTlNfRqv6gYAfJMluyzmrJ96/pHB7VQ/Q0ktFmOVbvv60rDBI+rGwlHuNJS8No4Nw1d3
gNUhisgd/Fxo5R7WUPONOt8F+rloJB99tOzrPo73cQWKbPAn19fBWpEbt8rj5DUpUvstgYVq0rAV
IfYnEKeB/xwnl0Cx2GKxsPDzs1s2zv5ZlE+NSLB2gozT7g1aoVM4LnUBCf3WJolMS81NUtyOpUK9
aaxU214KX1xodrskTo4kDI8ZAD3Y4CBV/aCgjgAOElVPlb10YCL7cLD7lgfRnH0ExTBSry2CaoiT
krPQQXsUJEhWpMk1XkhAvbH4k++kphQgmgzkZuhK/00VRzXwuXaYBaG/vP7jTmp9MW3mYjgvoYNw
5n9SNKFw5SJMK1HCf/qsiZNfVE3jZiylTUS6nLlNH5WD/oXKhj/7a6LGi37jQoqJ5YfC4dfn/smR
WcUl8vDOsvaKM/V03BuDxUpr0anuErsbt4VnxOtKb45Zifg9vLc0SleGQAhgQpKxIS4TQ8N+Ywiw
xOTWYGBXFKxf3UNSVwMzmX4hakE47osyxss28k9iMlqgoAVAkCLDyBRpWNhqMb4MQa8vPae6Lcbp
mMO1qEUGGpG5rkb/hvlblgUMTkpICGVGRZGnNhymSYMlioJ11PwDwe8hObQEOSWk+XYVJbJvvMVw
f8XEHUChXn4i6IYLjFrQA0p00mLydVkgvWqxbfj+2ouiSzMRyFewf6xM+RIS0HGZBFJZ9jGxIlmE
djTPLGPmCijLUQXpv0goiELJcKY3b1SYS3dZycS5cXZWpbELp+thxG3n6RsnpzSoebtNdq9rOxJ8
OdIe9BQ+JS2rQAd8yHdZ6fEtpkZ7JYPz0QhPnX9venj+k7OoVEZikVn4ffGSDsFFmuPT9kJnXzg4
JaY9UdrL2ih3GvjJdCqPzZi6baly3+jX5DTrM4q43RYNzbY/eamDR5pX3PtEGqzOPw4TODgo279f
E9613z+//mOp2/M1QYe7Y0liL37QrNtf5uB5g7Wr8t/3P/refqJu5zqAphFrl5BsEN8XO1JdkoNx
bePOhiH3O6vd+nWx8865x6gGJm/0krO28dMtIdGKrmjbydj7yChzghQFbU9amwuzmPrnCXhVbypE
QnWyb1YUW+VCl4BuW2EpbhW/NRW+/7yRtyYg1FVrgMnJbOMZaNXg1hWdzzhkWCtydE4AXgrPu7Qy
QDY1L6LIpEQ9EJtBQOiE1xgIFwjrU4XyNid3ERFJgB1jAUYz5iZgq+XJrJWzNIBzIc9SFdYPp2YT
o5enQ90N/oq8EyaQLHN2IgtrWZD7bqk81n3gAVnD4xpN36hfdpGmXhMvufFy4DSy5EAdLFplaFW8
5FpiDjUzaAkr2jMI7y6TYZ1ODAb/5NVBoxPCIcJeHTvHv6GswCb+vDp+ef331UHr1QA18K4FmY+7
D2Wv84Wzd4YQsHw4Sj/fobUvzJjweaiG867e/bQ4tC8mGmRu5ZrUISUiIfmNo9CZT7rvV+h5Wf/w
4D9Hw9t9VyhpgLdAccSq6RrQ8f037BMPuszkIlaLQ1dYhCh29nRobXkxKsquTZiIKJZ2obTpiY/e
qisIj56GXTLtaWCtLL0ga6BVVngQEGUZte1mXnveG6RSx/Be6fIBDciZjdcIAzpPfisKCAW1Tk+M
iVDPOKcrzzOlGreGP8APzrnxxmDXCBOw6Tf5J9+qmJIJqk+jo1eVjgzSSurgfu4+CTpKsV3v2m6G
JHlHUT4Lj5AGk7SJNl3HabD3y+Y4GdUjb3819clZA+ea+/V9Xwf7wKhOup2f1Yl2qbeMtCTHLnrf
gA4vTS1WUdyCP7CMK5Eba08MyBl4dK/ydnGDJMQvF8Lvj0bGID3uL1vNu0i79qweaTa2BrlWWdWt
BzOaQeNnNaxiw88vNVDkRUdaC0N7ybSmmwh5gxxe55HyZy9LTgYopboUum3C/fxH/Rbc0F+W5c+v
/74sLYzGKlMZ8U4o5bj7WJc2RivNUJmLMKgBVsri+zi0WHwMcDjJHEeKv+bmH4eW9mX2Dmtk8lBQ
8w/8FjTEorD+eV1+fnKdN/b50Crs2iIHSDX25Cyjk+/SnZwII43EGYmN26y4F8hRMt9H/jMMlEI0
tuPL2LbPEwsoUEwqhi9AKDtj980ZFYzHxFemWXlRkm+Q2kN/QHAORGzqSTaqRoYHozjY3AFVnIqM
8eRC8xGQcjnMSTOoQ5pC7F/9xm78hITYTmFUoi+rJk6PWsoR5MBvbpCMBCrjBPa7uzIHAqaylEdH
cmk3URsP2xg9czquyI26jR3vvp60CT2aCanSd718ulJLpvB6k9rbqWCSaJYx+YsprlbRXxSG9ybG
6Jk041PaDNoCKQK9D7WghPXQ65tFKGiilafObNUa+Cab5yp3ElAdf/KxRrIIhnt6rRigsNX/8/qh
mfvz+vnl9d/XD7NBTEqMCLmzvfv1v68f1gEuFmBz79oSvurH+sGoOIsbHakjrMDn/4PriXpQA+BI
NWjSIxa/c65Zc1H347n245P/dMPLiYCY/CymY5Nxdyv1m8QLT3FXaA8tUoWVVArtrbRIdvGdCqyZ
nm8Dn84Jgxj8uQs7KN/CKOmuMo+ubVwSR50bNwZpWZGGbC+YzvzhkMPmtm49w18QeLKQTOOiatqa
+utkqxABxmVZgIRLroV53tDSCUYuObaPfuWeOoSgEx1ClXpURIEHgh5KRQlK89CVqrPnJklyZ8SA
XUryKFO/CZf1VGUkF9g6XmCCW5QMe37hfxuSDtM+oeQIOyrcvjKtrfMwGbVNXarGqegz9omKKRJI
2bU+6ZJQDaAfYUw3kL4cySBNV8V/7hpBasRMng8cv2Yr3mx9+geNsGTm8cMa+bvX/2eN4AwEDG3b
HF/vg5CZR/oxP0GABQiK69Js07JJa/5hjXBLY5r/X+vW54uRzgFkYSY0329Uv7NG9Flt/HmR/PLo
nIGfD5kwyQlxSIjx0tMLIU7kc6EcQbwexflzP9EBgWU4Nfqhtom980EEB6a1jIsJMSl3CfS7Rjsw
LERdk2eMo8sXWrWY+QWITPXcr9K90vvHlsmfpE9sAjkOMxr5sbhvqpsuvErz17ruj1hkWYDdOtKV
XV2AGjViENjNeYofsQDaECfRupxot7RNc0Ze88rMnXTVR8Ge4va1JrAkKtprpgzZ3F1hMGjb7aHt
1I3VZ3uDSKsa6UuoaLss01Ac6kxY7ek2D+xbUyjnJv1aUnRP5uivnTR9U7jAcaVd+oWxiFBYZfZV
rZQXrd+7SdhdepqA6GcTzE3cFBwIkwbxqqofGD17xLnrj4l6qRj9de80u8lL14pIzxM53kp0WUyg
E0RGLeMq7b4wmktvaJee14d7W/YgBtO1Riq92ahbJ9ZeIol8yud7naM37VPHhIWFQSPw9pGNAruv
5VmiTU+O0m/tEj3AmB/KVlsqTKSI2Ub7H20U/VR4/lbqYj32rxHuK9V6QniqBhtdvzRkdyZjx52U
cEfyyap2UjebKtw+FNAamR5Vmbm6f5cO9W5IEYj5iFqjnFayiZgut7ULO2TUkIx7JcKskBnbzhnd
AuYC36zFGCk0Z3gvgrkPYNj8a4rSKBS52/XR5dQQezSZEC/AYgrIf1X3DaVHluLdDke3bFA6AHAw
aMeXkhirjJTnIBHPusj5NpSulVUX0j6GurGtJ3XlUTIX5LaGsn1QnfZIpNa298tVa4LgS1Pycsuv
ltMgkiLPZ62FKqRNp7tyDCTRxD1uJs9CTvJVMzD9lc5DnfNl/LG86SyAhG2+HYPuycMVp7YM6QGq
5Z196hoMf8EDQ8j1QLfbo4cFLXqRCFL3JsdVEIaP6CEU7VZMFdi1VtuVMiHk3WSSVuwiFGzem2re
O/iwAoRv+szijB9yC0TDgNuNtsNVSGrtZa5BOyVINm/R1hlN9lhPOok6itsxEUiNZp1pJma7caOZ
3nlhEv7TJdoaL/DJi8BvpReTo61MJ3kzWwajNqh0o1vArh0TNCVaY2ydiTZ9Wu595hal7xxr6JFW
3yxrEluQA4ZoEgAouoONjSdOd9SiFXdGLH18P70nm6ci28H1k3JDNqNrREfc9FftEM20Y5NHN++L
uMbohC6ntLq1bcGQDfiMEUPtao1+TTXHydTsy6Zdcr5lXDur8srp+Y5prUEPskAtT7guwPsaKKkn
TQWhRHdlJOaGmLbHsJ82mh2dRca04f/3dPqgo81xnsExrbtLjVwJN44Ll9go47IzomDVj3HzODg2
uIEUvQtSvIcsj67VrHgwW498Jn9caUr00HnFPmgEYqNebIYhQvxOETz/ALrG3qiwc4c6P5VN+PDH
FpmcInQVadRheaG/pv7rJW2uQj91Fv/u9R9FpoOUgEsYkwIL8/q79/njAFW/cBIy9qdWlBCBPgvb
3k02kqqX8hQ0B+3D/x6g9FVw2zN7EH8hqH6refL+9X86QH946z+3FslKVa2QtLKDb9YrMTjf2qi7
8Qf4jpmyL1MDAl90GUTdQvIJVetVZ5mXlYH3tzy2ChQHIlIeB7SsVao9F4UZb7TSfJMFM3C7816C
EesnLfnzIuPTCUbYILmsRzZmnax+WIjYXgS9tusbdelV+tqyX2U3Rx1AZ0s95U5U7XWTFyUsZvvk
M79EncwMLteGl7COtrX+LTaLUz8696qd70iuf6vJNW284dCLtHRHkXH2jqS5gQBCHECg76azHVLb
xdMgy1t2HzdT24XZo33KivhoJeFWI8KO49V4ZsajuWmP3SFCYRRnzXOHGqmwPDYIXxWbEF034Tik
S1raXUft7Tpx8BYG2t4c0jOjRgpWO0uFrCM5kNQ5KQvD3BoyPovhKSadYeLpKPe9Bvc5Ms+KkS1N
qGG7qMKCIX4Dh3twNTJtPTNYVoY+Hqsa/Xbih/IqMhA8jD1pis2ckEo1PEaAb+AoR+WdMedzmJLs
DS/BMuk1B3KxwXiplWt55EqM9ltfMQIZi6fKxNFjFwooEkeykyYktoI2KZoHuD2nIGqeeksfnjX2
babADsNONW6WQ9u+9oM49SWaqyFzEIspmyIzXvVGsZbMnG75uxdjGgKLKsWGVI3XsNJWET9/yxiR
PgxL2Ucx2YjRTvPqkJxLUHqmT25l3Dsnx8NDqkHiltkN58KmUFd9ZuEkys14aTFKHi0q/uosldFR
r2raftkGtNm0bCzbRBSjAkeKiteqfkEBzOeIj6LsTKZE03FsrYNQnOGU48AK1bJ0a4DifjndjVmw
LBGQhCG1WIxvnXdMSIbrNyVBdIAAOrczlX0mRyZbb7ogG8zoD74jCIi+qY2tL9+yoEKaySgI3c6I
mrnhsO4tnlXSEki6owHZRfHHNXyjZecQ1kK+JRHvA8IwMllXRXpVjjQSGNaj2+9rmOQlCmetMvkf
ps54AJZFL72zdip3rQd1NKce1DTXn5y1Q+ukdrJ95NxBY8OtigmCmBN507WoRWL+dSM/CxSgL7rs
LnK1f4jCFkaGGd3FfMOQwdD5iLq1l/TLuk2mx0A14OwzbpqvmrnFKAyfs8fAvKxGTDvXQUWGxkVt
X5arpoTZXIVnMSFSjthocwgJtUjjrAyuaJYDQz8982rqC0K6JidYeXyKFq3lr7z6MifcXbPe5m+z
GC/7APgWPdZFZ8pTVTABPAZ1tR5HY3KrrHtMkXAwN7gOs29DR59FeXJywqXLHJgNpuLRSR78kRDB
Os4e2plRE5kJqqXD/1fUMY2baAgOmZM+ZQHadI2V0+Klls54h3DidrI79489AWmiI3fjNKLlAN2Y
VKV/vEJyRP5Nm+Wn13+cgPYXmiQz/VB8tFK+d1noNCL406z/wj++d1mkQV/fQXWNLu6nOTq+nhmz
CHkOgon9WwegJjlKPx+AP7/zGQX5+QaZOLo6ca0y92XfrJ3xKstUVx0xw4vHKPiWh5JSGV3TGJB2
2O2NQC7UAj+2IJZt8pdWuG51bRFb16MSMGCumHftxk5lKkY8KLJiAQ6weFUC6PwaItsRsZaVPWbZ
sO3lTi0qTCVIU9jj6GfsNBD1RYdaBz91hKo2XerBg97flGWwl+SxhUhCpI1VWngNylE4qz3SVVU/
K3xsDrO9YyROPPOOtg8uYSyspYPtcMDirfJJVwfEhF627MzxqymyGZo7EUo8HZvcAkUvXdv0DzXh
PA5VbN7csXaKCfnaOBIoZ14ZfY3G7DKMdbfNuWI5oEo4sonrowlqURNn9iKTID4GRHAWjVXSO3XA
AIWBFLiurzJWfFqQEFwRDDGAWrQ61MJBOx3qOVKpNYaKml5fBRiP0P/EyHJmUvQ4pKtSwHONWpzx
+GyKtDy0otvoBriD3tkbDVyrNra+6aJ7jCvkPjJKb9jY1QW3U0ad0YyPlHVMCiE32o7gb1mLNfTa
YBxJCUjS7tpMwOhpFBBIpLuJfkCzyfse2DocrY4A4Ybd9a0MriUb0IhltZgHQiqwdLQ3rXc9RJQo
+FuUzLmcrIoZi+0m5Puqpb0I1ZrQeA2BUIk4QRsOpjb024F7laGXd2oaaBziM1mLBjDZ220g901i
q5xhsOMtK2G3ynA2NeLCIRVoFMFWxh4RGTqWzzAiz0FUF9GQngftuCbQkEDt27JBaCYBWySgASbN
O09ta1zlRnknRjTZBqXdmWHDT6i8lFGWHvK3injlAxUDxXiB4YviJiEWgsZ2pzckamhYwwoa0mdJ
K1YqtiOrznuXZna4nXKsZprB/p6pxC4Gw7Vf5UtzLIuruKa8SCnbfBGXh4QLlNM1u7jtVtyQSSvv
XbRbY48asPMtzLoy1FBZKMFyzCdv4TW8Rc0hgMyeJ8xJAb8lVxdmFQ8kK9vlpjO7EHI9b4FWSQob
xKfRSDO5PuooRGSGF0OCslTM4FKY/M0BUTsixQLl68kY0LSZooTnzdLmHke1OOEk/7Qtnv5q1v6/
jBEhSclN/b//82N3yoY8qoOso09Mi9m0KOd/3FuyMKyFEqX2Xtoj3rBJY/JWcZ//U8+ZWe+M4Irz
hQGUOvfW/6VVac3S6+83rb99/UerUnxB5c1Ui/Y8x9P7derjpiW+OPyGxhln2z+NqY0vAkUFYg3O
PG0+/L7ftIwvKpM7lF+YWOc/+a2Dht7oDwfNL49u/NSqFDInQk0PgaT4CT10ILUtsW61wMqdszqV
aOP3fH5LbdsNmLgTQR7uGNECwEdjQ9iVPnpW6Qa9PB+MmmggE1CmiEiTz/DUjeSmFcRCmNIDQxBZ
wtWt6LItOnSxvjvWsE8kQU5ZkgQkY1dMeSuJ7aMPHj3RWDjZo2MgzVWHWUIoc3gGJpIEYrZlw0pJ
zjT/a1NFmpvX9nqyXjqAJzlMeNXaCxC2jQxvjAjJWBJbh8JODXjalr3JCp0ay8LsGMMyTxWfG0jV
2AuPnMAF3UOM93F7NeT95VgQ5N1E23nnKgvrPlSdG5R5wH7UTWIyvHcqZmtdH66jmtxOXEpWWZ/H
uTxkBSz4SC3FIpbmq+aph8S2jjgKeSp01rrP7KBgN8n7RxinCn0ewOhTL4qNXl+3GqT8mMFGgziM
L4WWmj00yAimt7FrCBG76BhWKV5K3SO0k3Dare0VB5iPB6lMd45Zv8RO7triTW3gvut3Tn+lhsYM
++qVmyynDTNddxBye8NBPYD9V5VLK9XcKgU8U+bBmSFibGGdN7iU9koAl8Eq7nLDube64FpNMIAm
7IbLth/liq3xNCgpITBdQoRM8JSP2N2zwTjRMnO1PrwklsR7anpH3ceFQ38y8Z87DFzGUINZRnRs
mJvI5JIdNctGS1//1H3oLy0YDg4bPZkKY8T+13r3V6yK9tPrP9e7lKY2bkV4hT9YGQl+E6oEjEIy
3H9m798LXib5PAzwvFlKNk9TPsbyZMIxxccAqarg+2YPy2/IZZDn/LAP/fzW35/vc8FrmZ4Wp0B1
9pH4BmnOSU/SbzYo0K/oVB0jTLcLRCxvKP4Pgy3odVf3ctSWQdxfxIwReoXMqtjHcL1pJhRoKV2d
qbmMW3xbpXJbESY1Ot3GH2Jixb61cJcXUxT4EEcdbTegcPFS41r6F8Y0rMqR9CcP32Mj9L1sc2yE
DVgpdQLcJONip+YUMG18N9VNvu2yYLweI/rdShOukRURFVY9tKlGaGbeevjwSLSRhxqNAGkGLy32
5gQ/mZjgEY2+f26ryWuujG921i0jbJTdNLOF5tD2sV87cXRJpwnn2JQsbf+yNZKC3taIf9l77DP7
1ps6Df2atq0MsY1GX/QLTfT+mlu9Q5vDSTZ+5ks3Bj2TyurMLGmmo9A4phImTVsuxvDC7oM1SfdP
c0apgzLGw0rdR3w52/8aoSH1q1PntWvJtq436qFTxK4jhC9CLb7Q1f5bV5IhAIpDb88L7CQpQWv2
hBkn2FUNcnDCpy2VLrFxa+fJ3m6jZZ8DtKOLVGrdTumuLH4k1HW0ssSSOdH+nbMq9BuD4D1rLK1V
3MbUU/6yQEERd8PLhKUy8YJt3hG2gTwiJkLPVNYpxaDuXNu4U2It2HA8cAvI0QleOA1y/fTJGW5a
rLGCBC/FiXQMeGWwVAhnc8j7ohl14eAhcMyBlv51X0zolfCAa+Fz3LwN9DeY0aT1pe5lR0J4Lv/Y
PQodAXmP9I2Zo4LrhEnxqfhcPjfP/ymM5qzm//0f1rXOnvG9VoLx+evrP9VKaCoQpiIxwSM97xEf
tRKOOS7dlDzcyglV/iwdkl+4z/B7/NLnjjmv+tij5BcKJLY1890T97vxxrPj7/Ol/JdHn//8k+C1
GIPI7iZvPKDBWU/cuY0+WnXOkwQh2WrqSsYpgWdXbGN4v+7UjjQ8ivuJzlGK7xljOBfznL5ugNgd
4vh5R26smlwTtZYORAJD0EOOQMG/KIRxp3fTk68TJFkGmYOiLzcuhjE1H8GpQVEmdN0+SyNwglm6
jhIa1ia2LgM4Qoy4dfqKoY6rY0NJ0nT5hWLHyzC/V3JavBJOc8/g1hrVuy7hJsoxBG2SpF+rim7t
EG/KmF3ak72B+j7D7c/rEOBd3cOrs9szBRnRQokZb3pDdpuM4pSWVec2tujdnhGT4wcX+jAsFCns
m0FmeHqfPDs5JSaYNUzKirMSQKU6s45gT3rC3wVRQpmUA7WTxyZ40rN2W6fOS5yVNb5z5ykMlNYn
rQYUTw5EutOHM0VVDn0GAl4/QerAiQalqLka8dui99vYOUAtqezElK0t6bm+hF0EgEE6dFa1Yllw
TjhNcKVO9lkdBvExzoEL6fjcRhqy+gtEkoWqBLeKA4q9rMSc0ONWRrU2clqEcdzTHJQEMIkSb9tU
sH/4GzGV0X01gWQqJV7t2ZaYxMuG3AFuekJb9GZOlFvDN1CgeNwNoQeuFQkiFgOBB9LeiZjmMGlw
NRiMYRgXFeo0u/Q2MYPYzAZPTRYF90zYZ6BW7hvG+raJu04v9zjtom52G1mLwmdUSx51xpVT5Ycd
8UOmlATX0kU7vAZLk5y5bmQKGrdEceZ1tujTzlU1E6KgZCQr4mDbjPmjPkxfRwXjcoJITUlv0hoE
viFw2wcxXKi0vKlUc2tHc7T3OLuOoG+Nw55J1uQ2BiI2g0l1rlcbDxlZ7Yl91Dy2ab4MnVdEP25O
DrWeF7shJoaGD01a5kt0qLugfE677r4MjPmH8fLHbrJz+486jTEb8GtuFP9yIQXC98OF9L2a+vn1
H4XgbBLicokK+hd9JiB8jZYoN9W/uPbspN8LQYGIjQbnnOhG94DK9GOTpRCUNO6pKt+3399LADZm
59PnTfant04X9sdNtum1shMmKR34JgtXIJ3wNqW2tsFBPJcHio52chU4WwrQrqx5yPSzpmQMbyzy
Zwk6K/fOu/cbY7FVXYvJX9mCvbRuB5JXMmVdtbveIiXuEFbr6KxixmRfhs/+Nmu2BH+4UYNgUhyF
OM/Tk0bZUrUL2ZPMmyAQWfiQmPH4TrEElItkoLqp7QNmO1A2bUnYCeRfbjwxZqAQzJrol+nK0MBi
APXz62+A6yrUCevO2EmJjOOr82JVG7VfsT1lxbK0V/b0IBUmHm4U4h29s0+geyHSQ+pEoxNRHZH2
ce4vhLlnYk4M6LJtbpP2Eg4BmyBhJsSFfO03wIfzfXFBb2qtH/SXGGPD7fCCaAR9kWMt3nh6vpnD
tPQvieF90rSD1u/aYI/jYWoO9pI3qkxsPrxQGaH6BvFFM9CR7B/znmwzcHjlMVxlxoW/L7zH/Fht
o/QYKG4ulzH2p3IHZKEziJxcx90q9LYz+HXhDucT+S32leWvc3+X90c8F0fvMSwXGBOTGqADY6hF
1yzmLjWoowsasMfsooObwXd2S5N208DIm7GBEqbvfb1kq10SebqcGXHeMnWDJcDlJT7fVemStAKV
uYbvRvDx0sgZ7S28r/I0XYnz6VK5FRvrqX0dLzzi2opteDQf++gwQlIjCNpaKc7Satc9vb+Td1Yc
xDkZsnLZn0wMZbzzbbPXbrytfuz25kGz98mqeaKITZexvoou6T7TCg91LJub5pxDytnnp4zQ1eGZ
KpdmnrUPT/lN7kH0uK4MuZD6XRC6bb3tSndYWUta0cM+Fa5jECeytM7PHr/hNDd22a3otuF6Qt5P
Hm7hL4NLOuLC/8Z/G21dvDX947grrHWDIGZNuhuUVNrm1X7olvAfFwSWMfDlWrCJhhd9emaEbKTn
02pYAYxY3PM1/Q2wOLdgAs7NwEZVtXT6FY2JulupnJArT2JXXdhbfSVUsBvDSr4m+UabrjHnE0xG
hmsFne85QEpCxM2WWxK/SH6Noj2TOYcZpsF3xSUdF/prbm3iB8aJd8CTCH3jUQj8dPl72YpQ36Fc
74ml22vQV5+5+5VrbMj9BZ8he4tZ6BRDtLjl94mo09kVVhWJsqSXxgu+OH+TSNBqH2R33QaNF8DW
/PEW4/dOv0u/MoZewze+we0bzhzyGfcNRmoPWDZ+IGBtSwDbKn5FjU24mXqgt+PvUBREMTnSy+JY
kPFWHaM9WJCV3GZ7y4XnlLkdiJDpEPVnaKpm/M4BKm02hxfnyRX5qhrfdR4rTS8I1uMpeYf2lqBb
GIDFhmefs/fOiVtbj9eNuyfltnHPzyDhQpEOgvV44jO6CTc9fTfGs9Giuv1GZ6XYk7zNlHVZbIpj
vQVEc5Nt+u32a0pex6J1ljTvBaG22CuUw3ABKR3WrXLoHktC+LbFi3zstsn1RfEoboo1Yt0WNQ4W
rI16Lr6iGyj27IcHmw3Xcolw/aMPY1q4eNhUdEvIQ/+lK/Puiv1045lPtJ9f/3EYM4XEHmN+4kF9
3HhsG/aUhr9XxWFHFs6POhybTg6didm7QbsIDfbHYYwOh0gDhuO6QeGAtOe3ujJ/45b44dHf/b6f
bjypJvwyy2y5H+sRJ78GzrSCc+bR8fOQJQ4mfny5n+Zs9tZjK/f6jGzIANXH2L31uvA3lY7Kw9CV
MyvXjh1Chcbntxl7ePdppYzYeozpYWBbwhlMnruBZjXGSkYSKSRqnbiVtNmh5wWnoxZg6V5SIqy6
zDg6geKf93J8bbkIkEAAhDtLC2jiQPTW/ixGbO1b3fR8lANOg7WIDo6jExsVGgRXDgPnnPU4js91
Yew96zFmttpOBYPMVjUWA1iJKRtufY/ETlwT2TixE2kvVmodqwDIak9X2WabzgPNtZ1bi+mJYpFN
f4hHsG1s6qokqTJ+CWK5tv14LWpQ9FN8wdhuHRAMTayXtTK16k3zivimcZ5inBpZAD5FVSDecQ2M
0gtbgWtgDVcagXUJ+l/pXzMXQGWK5I/DwbFAKsSv+VTaywToESjGmuNTo61rUq1bfb8NQjIQpmkb
BphPWvlcp/FWWlG1shXzqUnAJykyzo92LGHv9WFA1d1EhJH5sGlHsbJ1Ln3xlM31fLdsouZChZ04
obVXZUnMBFjgfByv+w4iRTX1DBjbN83ON4FfYKFhB+HnNxWWYPxFPiRawbqYrINjlC9VCMJvcp7S
ONjrXd5fGREpswOsJONU6Y9toSRu7QcA78Pqa6Z2g9sIPjWxYa/buljq5asKl1WvK0yYEyyWUfY7
SxKbPfqrIZ1AoORr7IGL2uxurP/j7jyW4za7LfpCFy7kMEXozG7GZpigKFJCzhlPfxdo0xSlv+TS
VCW5VFYLbLCJL52z99qUpdME8m2R0wRXLFw/GWeOuBs56aHf/5MnNiyZkrw0n9DEQ/P+ZSkHlslP
5Lyfrn+f2MDjLZlAiAzf7cn/VHIA5xEsafK13hzIzHHfHzJk1aI+tMCWFogBL73PawpcVeCpsFr/
Lv/8lglMXurWPxwyPt35m7X5u3kt5l0yhlu4F7r4YqDPzoMMPUwsn4emlOyx0I+1KXxRzHEFn8ir
yTP08/xJRtxQh62T6Z1D+s+pnvX97GMs1ntAd/FWArGVZBqFUQ65MgF0bmotZF7o1tSOySBJ8uw2
ppGtDq8pKoSGoqrVZC9ZkheXYW/s/f7FLzdVqW4NX9u2Jv57sbmqctAskzKs0pJCiC7R4XqyjHOd
nBS9AZCjXCG043iChaw3gr0/plfCFByl4Eua+IimqBsYJdsEjhQcGlohX6k17DG/6ffTbNCS619U
iqsG4G/k9l2ymwd5NRVfrSL40hfsobmPIacXNEP0JiZ2qtsbZRycYCw3DeQXRSk9Ivw2bS/uIVRd
Lf5r1IT0OQhAJHWCXtslOe6nolcQVDXjTkcVoFds0OtqbXWUsOWsAS0w1Y85XUBX0KGdx1P1HOr+
i6EwZ1NeVykouR2laHsc85dBwV5eC5Xv+rnFASFuD2bdEr5rGY9MLJ5SCHetzoSWpP2NlkoAZVpC
HGtmF/8yb2DITMhYSnqHmW4ubQGvS8fz7AdUrnzo53IAwo8NuWRqlxq1o04RvKzjaFKV6zCX1wl7
/LEYXSXQLvQ6fUwEtGBGhGU21wEBhtzTUItnFAP3Yk61TQ8xpKIGc6K4WBVxedIof0kSYDujxAzS
iP1l19DhK8W7TtFv2jCj6Tok56Lh9Bngar2MpnIdB+ZjZwywC3VXT7VDbpFVHaeYR0baDIEULv3X
oHAoLGxiU2Sig0PLSUGQUXwX6MYTPH9N5eWB7BjVtLEArWqAxYdQctsUzlLCmVflsCcInZdK44s1
fDGmYI3cgW4gJHSD2LdRae6lvHhAcJ9wj8KtVU4PiUB8NkXA/Z88my7YZ0u0dINKsSz+ujAO6Ijy
yudt4k/Xv8+m7AXZejIjKuLbpo4v/T6dmn+ZMCA03VI14gg/FcaJO9MwSZlLkx+/1OJS+phOmfUV
unf/GHF/azoFDf3TdPr51heRwXfTqTCoZtOUoskmKTlWBhrGhiOrPKfXs1IKnqFiTjXD6DhRckU0
tLgGInU9hA3dMsu8LlrqDeJQYoSvXqFD7CuqJgDlzLW1+CHaJjkUeNaxZKyNNh5AmgZ3Qo9YQLpj
/WGmaEjlQ6NsxeNGiQuN6mZ8UyVQ69t7KW73TfUg4HJXCefMlNGVcNBWARCoWIlPVkPtRA2p6eqj
vwvU6cg+7dzq+T0qwCdZmC+but4n1m4oiy0/IkfB/RtUh6THv5R/UbsJOFPLTFCn5rWfG+OG9MCv
Fc6RKj+Uxuvkk3EkbuRqCB4SGYhMPnHSVYtN1FsPhQ+PWhqo+KSjJK9SyVyncbmqcp8YlyBWj2IS
rvxRu+trGDD4K7YqYb65piz2p9qLDfXKXHg3FTshT44nyMJMeSkbnjJiaxRZTDqDoN7NWfdcLNs9
Cw+zKPSOOUGlNP2B6o9F5LrvdqO/8evEEf0ycoTMOGHWwOt7tKTrRuzObOLGndjt/KLda0ZXekaB
jFoILjFRsy2n+Vqa8WttHXWpuQ/TjHQiXWqv8kURYkJ+9YVhh7mbIt0oYUSDTh+q4r5IpotiKre1
pTtlxPrSJq6m3VYyKRUSSBt6ccZs7MTmgt40scRhxA/Rz8mDgIwEQitt7LAHcSqPivjHTjzL6Aay
qNCKQ0kOceo/wlj49wzfj4nnf17/z8SD0dLUkKMxVyF65bz5XUdO+ospjBeW1hubSIb8e61YR/Kk
UYNG76QtHkze7n3e0ckpF/G0LPKz5ez6m/POZwLNT3euLPPSd/NOK7Q9ubm9SjNo3ckRXDulIulX
KOZLPWxxAAxXSHX32AXQ61DTeE26chVXySFq5Q5zUucVoW63yuUwYISSiPOCBWnA6M3nr5oGfa1f
y2wN4h7hPLjesy4nK195igmzasDpyqHmRuVx0vsDbSc5BOqaPw0i6UejtcoTeSUm03kJ51PNgsp1
AiMKBm+IATBuHFTEbq5POsnAz62oI7v5JirJWcZ0YhTD10Qh3UsN12HfrBQBTiAJb9AQ+/Jm6KJD
Xeo7q++9qTJnCMaxcqgkEwRuVXxtg3rbycMhm6bbeVAv6jGk4+WDAuHsWMpp58nd/EbGOosVuYPy
4PllUZNKFdizFg/kh5R8q0FDNTYPhGdjzixXLfQe59tMsVFLvCptyoRolmozac0q5V+yvdwLbak6
eVRudfkpELuD7MOY07DOaW1yn2UkyyZ8UunyQS6M6LpG6xiM8mWl6sGLIdfdjj5anD+3pRhd6TkS
yGJT+BZFMmmIIc4j1MT4u5IVCB5iT+SmVO3xnmzNdF4ryms3z0e/DbZL/zTvQAN2aKR19WooqCbO
5ErTnM0MaugFNiLUJhdocV/8gf1kORNS12LnDKu7ulBeNVJyUl30ainzEh/9p6MMFLbr0csk4/pP
3uCYMlUlnTVhOdbpjLZfGLoVJPTfzzNvTakfr//Y4CyiJw34x7+Auo8NjgqBVl2OqYsmYCl2vU80
+NGWGhjzDOFPbzirfycamS6XjNqJUfSP3Ok31Elv+cs/QA++v/O3TKjv5hkhD0MlrmJtF821ss61
GpLoVNWeNu4ntac3Io5uEskYgSJ6Ub5esPunWXxb9pEtpeKI6SlBWUy7FzWclVLRkNygI6XS6rZG
RuxSJm9kI49WY9SH6ILEZp9RKG7RqPPEsqlHYjeQXddHF5M/ARqRo11Xzw9hJLG3j7RjgOj6VVfZ
LGSZwrpqivtJSNQbUa8oVMnCTQuUaiqKidMC4IXWFHY6Ov44CpGHg5BfEOh4lnxd3nWtOW668Jai
EI7kDo9qFLKX6CP/rimjxLZCkQxAjKNoi5Gcx/6wrP12PWnxJte0VSa0iMgbGJrFNypdc9uhAUxu
smEmP13ezAKbL5P+tqDcNLLwUoeF5Am6oO+yvlhHPdoAEZ29jRxpJU/oFmPC2dKxPPR9t+2lOXGk
Ti13f/QoZIzQa7UUdv7ADP5jFC4r88dq/zYKf7z+YxRqMq5PDbb03/zIjzHI0ASNwCBdwFjKpzGI
I4aTBK8Tl4ue+WOxX1DWMv1iFnzL1MlP+J1atLLgtH+o2Zifbnyp6Xw3CLUxIAk3GViyQD9vaPte
tuKXRaIq+xQz2B4BlHrBdOWJ8YWPIS/Q6QEaq7JBNQGenxLzLJpbOG8zuos5K+1euTzH1dZvV/jj
Rim7KIuriOvD1JGCuzQgCY12G4WVhLXtqoF0mO0v/cYVU2+exj3nZX1cochV3eZxOo27fkeZptC+
YNkST8oVdQvKIjfJQdyG3wC1qgo6Zlh5drdS3uLP6g3JHy74gVXvoVBz5BvliThQfH787oy1cB4N
RziH903umAfzoG5Vmp4NpVk7O0wvZO2+TC+UrAkyiA4dNn6bwMqele+AcvACIYbX74g6UV2ybiiM
r6NttG13yhPGDelKu5BIhiwOxE5iAEQteZIlW7nAQ8ubY4URb2hpBYJN4XRG0UQ8gHhST/opPIfn
nv4RI96wdQIXMKM6vcpEFwW7di8iQMQoJ4XrUWLfX4y7ON/6yhFOmPpY34pA9r9Ry0AiTqA8k+Oh
ISlOHek8Ex9wjUsGFYvqEc+gmGTvRhBDu01NFip1OBnofeTpkRsUoUfsI4evEJLETeyGrk8nuNzY
6i3NAUowDrGvO4IVuH+SDObCw5gJZnmrC26IN0okDksJLAfybn4LEBQh1Iip6LGrPQvMLSLyU6mA
z3DMFe3EuQUkKAmrFAenJVOCcqtuQ7Mvsq7b9BERKtFCW0F+ooXoka8VB97Q9yv6gJOK6tvfkkoc
5a+VQUpPzf0bu0F3h+GQ1rOXXFTclWE5dblmx0NTcwru6vmRw148bXqCQGOgy+15iUcltpXYLtDb
tRMDrcIabV2X+Xm5kWHXGisBA5CEQEHDXSpwUCTkDePoeGrqQy8SfiHuSjqI2V7C5Shx4rWJ8qhX
FCyJmw7im5Dz33DKpo2vrFSypHnGvwpbup3ufJHc+hh+XyhWRq89JX1y4Obn5JGjpuLV1wQghMZZ
zS4NsniEpj8XLksj72HyRMKpo/1JJJJyVC035+da73SOp4HrzxMW25RD+HXb8cS8Ai6oQpipw0k0
jiVmBL2SHSl9DEDPFVcWLPiu2ULMsk3RpVxgj8oDH3LpEGK7ll5JdZ44TRb3KsI36nC9wqppczdJ
WjmBuRpRvvpOvv6TFw7aPoil0fZQ+0Gy8+uFgxr8jwvHT9e/Lxzk5CwOF0MX1Xdf5PvSAWlAAvtI
/9L6GzXwsX1T/tJpqaIhZ2HRIR2wXXw/J4KzAjHA3o0v+9ssRviNPy0dn25dXxxR3y0dFTjCeYIT
uB8W70ckXKLcdjgHRuBDKs4TVHYdy78IzbMi8NDWengnRfjNp0z4ksdGul3047lSXVJt4WyAgsg0
0yMO9/1cBMzsJIDZVfQFGs/WKtvLood/bQ7afWhqQuCp3SjRA5sraOpG/aiZiYfq764pxmgdx+lt
SwhJL2I27MUYOQgbKLuW5F09YG3PWivw6llDGDiSv6aQxD0WBZFX3UMEJZFBf0yreDOL43rUpUMb
TqxGIekxSXnWo+FCHUnWIgTEKuJ9TEEbRUb2NQ5JGu8exTB32wGqfN1Pa6ND/95e9O0XkwVBnG6N
7lvpT54lr9NQOQQx+ZSjtE0NIm0oYfeKss1QXyet5vTBwxAmR03NN5TezzqNDaFJN1Uce1U87soY
KQQnM7iLBAGlCL87XJSAaCpdvFX0xAPUYosWnFjzMWQtU7AkBunzmJAhTk+ZNAO30MddbmQ3WZuN
oBOQMuX9tm7MdVs065j861F8oNdrZxEsyKLkp9BFq1QLkJk+FDBSOHAn+Soq5tqNlPSmTXUSiY++
Ul5FIIRoo+9ngziz3BcWDXqCZCuVyD9PMoElyNXLYC1rIH+C+hD5/QbLKMpfIDUTWhtz9vROu27S
hQRBSwLltOODc3iW+KliaWQ5K9VTjN0wzFSQ6cW2swoy27P8NC75F5OlXJPvdRznfi0EgJYVzAiK
rn9TuR6IBzF7AcAE7FNy3L5MsrKOiGTqh8SZTIxPeHLngq5LjCkVz09BKGlWOui2H/KgEBxiwgwo
gDXpCUujqHcVoXWLhRdqKUTAKGNtl4vRcgDcH2O/8YfxIpLkSzVm2iVYCNMC5Uk7qM1NqE8oXdtD
Dyijt5pDrckkLj3xudltYt73dQlJN5RRY/U4psRsFzeMLKGSj/i6XBOHISl1T22EO5mGbVv2zOpk
pCdJtAPtf1Up8N+EZG74OIc7ucKdVHGtEL/M/d3cWvQgUjiH4aFow/uurDepNn9pi6w5pOOSc+D1
Wk2fmtA/s5iGLfa0IonE7Z883dPRBbOpAkNjxl+OAb88rS9C/h/OCT9e/z7dYxhC8mmpiO3fBCgf
VUFUKwhSZDbb+Bp/QnxyFMCFi2vg7zi1j+ke+if6mn9O6r+HoJcWfegPZ/VP981Z5fu53uiRzoT+
qO7UIL9p/XAdWKdkuhUm0jMUzurUNpwihKsZlWUOINDfVjpByZJwE0ziYerZYEzGdOgV6coXaWwW
rYVCH6WECAo3KCrEH8l85wdqdzst8oFk0REsgoJ5kRZEk9ztCUNZqcW0pgvozMZTPDOhUHiMlp2Q
b3jj1NIXDbZBmkwU77oMoTfbMe2l6wt0dOZKE8fAQabBtrguXs3RkF1owil7+yfc6Zd4VGw9PqqL
biJHQKEnwbNCV7AtodMPar2vc1qAsWznosK6Q4WzWDAw/KUs5muzI5JWHVeF1NRuoYg3VYyOIxlr
B+sRWu3O6xB69Ag+0kX5kYO+WRJt+nU+QdvSMwoKxmLQzimXbdQOHr2WCDRgIj++wlUde5oUGRu9
lg+VIN7PMnmcqgbtRJjRQra6n37tzHq4mheH4SySBiLHQ+MZVES7/mzi/3QTjD2FQDxzQW0ADk5N
u2CCfjw26QOprua6GfHrayKZOHqQJevGMm+rEAmOZUa7wjB3dai7f/LAB6SLTo2i2LK1Un6t6qCw
xgj6PPB/uv5j4FMfMKjRSQjhKBJ8Gvgc/qnfARX+exx/7PMw6PACph5CdxcyxnclguUlDV4j6AxV
XZKwfqdEsExpPwz9T3f+o5e5DzWBrNI42pMVagi1QwB6Ae+TE4bhr6SbJQVN34aMWfki1hFFoSO/
z2ZzlbGfQ7JQl8OGj8vzpSNuQHASlKOpPeXnP/lZQnwIFZOuEn1tKjm/XET42fOz/fws/XT9+7OE
Doi6Ldmd/PG3j/3fnjZnBprWSxdd1PmaS1vnveRLHLKJTVVUluLXolv6WETUvyhcAXGljPyPZ/43
Sr6LoeyHZ+nznfOof7+MREk6Bz177X1e6+amnbvoyuxAMSYKs1veBlSGwlhcScDAduPAhjpTwzlh
GkSxT7jPUzXKF1EESckQp+ROi+eRUPja0N0ZEeFlj34wywty0JRnKRlJn6fqYKHWkwNLowiAZk4d
WSIkeuk7PdSDbd9AZMlrcUVVQaowHgBlKs7zCP1kCnaScmkkT3l31fYPerQVkgY/DZJkVNx+JdG3
eCaXBfhE5BZ4DxoRnaBFyCWBPpquXVAyoH0tulGco4WeHUnGAkopV8WUpVEss4atL867lGpMILtj
U564fy9BhY4r6kVdwlvM28Ls4LFH+7oUb+jTKHR4MLxV6SQuPqHZrbLMQpIki1d/8nBibiQpw2T/
tPgn/+MILi7Be5+H00/Xvw+nZU9GN5Z9Hgjov8fM+xF8URKD5YMMp/zImeAIrkgsmdjHJGlJuP0Y
TgrVW2QsC2iXvZmCw+g3htPb1PvDruy77xx53efhJPSTqs2Cbu7iKD/PHfaGdCZtyiKUOcttPcX4
vYigvQxxqZAUOkUd0YBsVk3KqoUCY4UjSLl8nq+7JKNdMdeyDdgv8+Jguh3mfF1AuYFCCl2rqIMv
Qt7LCFCIzVtpQrQA08RzOqPc8FscRGXhXxfxWUHK3Jv91ymP3Va7k6n0LhXfLnigf6rYQx7GXkoF
71ufsUPJa6iVWnwW4npF2oVdKyPQuURbzaXoprIuHBUWuAPIOtX5k59w9s9QTljKDeb1/9TK/7xg
/HT9+xOOcY3ervJuP3t/ujGtMd3TnlOtv1leH4sF/UEUCvC6OAG9yUY/nm76gwthkn6iuKxuPPi/
8XT/D8/ap7t+25h8V18KRsLuGkx1kFaZ80RJuy78+ZAQqTpay9Q6n6A4eWL46scFVhpKH8O4imrK
9NMSmLnz5fa5aagPJMlWgqhVZN+S4NqKHsv4KSgrZzDduZrdhAwo0izDmKzBaSSBMWuvJ8qoYfbQ
R7hgJmWn9wuqELM8/1+38tlotPy66oAbA3tNXLrZrgYdtu2OaujVcNptwL3+62CgdM9k7a4x5rVO
AkKTmd9yEZ7rsE4sKiD01PsAGSOic9LQUUDiAyrbfjvAjqb9HyXT+EcLqdnEKPxewONYcJlGf3XW
RnX307z+4/XvT/3fGVB8rjjnlygbNNHvT/6SAUXzDcnPPxTXjycfuTRJG7DO2UTx9C8Bsx+lVWAf
GrsooHrLOvFb8/r/MojwLsuQx4TKoP+hKZdkWZiZVq0RHDzkmatNMLeTr5rCM0Mziux6NCTrKNoR
NQnkBpMhOS/0tni+1ildJt+6znzx2iwthzY/2ml126fP+D+D63jSxZdRE1dVKyDwm/Pogf5ITKpS
Oe5l3BP+TiNvydeuO9Fr9Vs9Mb9qb4FMQV9dtoNRv0xgy+y6SWltpU+TlcxeqAW9jbaWKmNSXft1
dKeMyuUQ0aIXLOUm7q4DGYlKxidq6wL5tQpH+MS6rjvST2s7kU+Fnl2iQnbE8V7Nr9VmotCJ9foB
zVPsKJOwbevxVh5YnYIHGRZb1ALhELTuj+5YGwi+KAdx/iMU5j8OpGyPeIg+73p+uv5jdKDw4Ckn
+ViE27Xo/N9Hh/UXARoQvZjnIRNDt/kYHZiklja2BbB4eWGZrt9HBz3rReQisvVashV56TfWBY4x
P50iPt/6D6cIuayxIRmTvkOeSoJrYNypFW2phLLsuc5w3LeRCsSpAGcoOaZam8fY9DH8y5S4lSf6
cCKDRMtDB5WsFaWYNSlD2bH/tY2etcYAGRNbJyYATy9706kbcd2jN03a66Qukp1EcmpD12aVa35E
+R2uXL1siQbgTet50MrnSThmiZFcaUQSohSXngU5PWuAD2z0NngOzOnrIAgbU/ILrzQr4GBdPqzM
JJ0SJ5RV0etmQXY1Atw4S5fUqhPSaLpAJVy1RDyC/LTkUJR060J5Rl/7qIQWcWqmnUY3c6rtTOIQ
aBTm+U4OVNcck9luumibyn2I8vMu00xyAJqrdBZ22aw+wbS8olfhaVWwSrpp+TQYb4RndUuIVrnE
aaUEa6lLwpaRgZAv22+aXz35SwTXEvhEC8jRwi/pJKx9g0y6SLgK2vQUR6UXoxaAg4nrVdNXWmkS
eNslz7nCHjQ3VwXl6pkMYY1CQpG021gkV2ts7lPBHLmsQJGALDVpzI3od5cK4cGy1u7GKb0gH8/W
5M5RNSa/hETafgg2sUCDXbqNZvwO3YWQacdExeVg+W7ZJ5dWp9SOAj297HMi7k2PKJLdiL4IA248
XSOVy71sDALP1NthU3QTAAU9GrdKpzcnTFM9egbtj96DwqNauLHw83QKVv9R+YZg9eN889P17/ON
AeYcnTLHrCU+8dNqzPaU4paIQoaSxuf5hlMW1XKi6uiPLoe0z6csHSsUSPW36ev35ptF+/ND0eLT
nauLXva7fWiTWz4+E0PbjW0Lc8NPw8OQ9BmKiFhaJ6OBI1DR60Odi+WFHk1gWwJ6jHpbxhuNdcvT
p/lymMBS68rwXHWlf+MvOvO5yjzDCoZVMRIokXfPgSLXJrMYcNkuIbi0SM18RxFEsCNE2lgPR2lT
d920M0QU74MvTDtyLhovChmZaW5eckS+qrv2NtCRmSdJfu1XoFc6Fb3AvKtrPVvVgYYchOTj3Mwe
AuQleHeqTidIGrpCYO1Sg7pzipLtmIbfUpHWkOrpFTaW6KxAb86QzuXan81O1jn7qEtjhWP/f5bu
JOmnUfDT9R+jwMJlTJDiYtL7USkGoYkCBHvM5UlfFuSP0h0LK/mo5PK8Bwu8r7rkEzNy4DtRwCOF
5/dOY+wofhoGn2598RF+PwxMtVd0wnLIsUULHeOb0iuzdFLB90olrneEGUIOKQmOEtRNWCbZbkqs
U9+COsAjNYlkZFD8q5Y1mV4LwYIyfINQHdZSGT+0U26sCywKzlzpuVfirErT5LpAmUlOCvz+/lCF
5q4N8O9VybgbMxg3coqlpRTWUy0qdlr1vi0umrW0qbLrJknwr42RuAmgHqmjuBGVVUUInKaHaNm0
ZclMSRY5FPNMImQ9WvdSJtwgF3XiMj21IT1yAfzGG/deiPlis2kABsjF8YoWT2a3kQyEIwBWGxZ5
to0xr1QGlA6aYt10XZhkJmvwnx7r/pqcd0+OGMaSUm+nXD0Z81sfNroQdaj445h+UwKiuPquc+hq
yTZOj2/zSVlgyvXyHUXzgIm7IJdEOc/ZQDozsnX47GKTnsfkK7lHpLUL12o02wWoSbBY+aqx2kMd
COs5R6lWh2t1CneDifJNBmEitF6UoVjKSXaFzSIg1is5LKtS5wViuwkltHaCeQjLFpwvdF5mLxJN
UKdyB1utLC4I+8P/pp/7zpvJrexy16yEHSYK2ycmJ25NVxXdOV0P6uBlSrCf5GJXB+mDWhE0RmcK
U4omYHWBRi/6uyoKTq0Sci6IS8XFfXlnJg1HBb3a/F+p42KkKOrv8vihbPzd5D+MEmVTtgqCvm6Q
keGMB7YS7WTxqKMjqzHRtPOFb7wYarv6k4tGcHfZrFOLYb2mEPnL4zMgeGaVzweEn65/n6rMvxQJ
SzHTztJjeMtJfj8g8NLiXQEOx9TzOSlM/YvWxKfa578HBF5CD0IEu7I0IZhbf+eAIEv/o2X1/bf+
Jnr9bsUe/CTz20wTdhoyCsmuHxX3i7XqL7WDeIH2Ix7sVTPhYk1WsWZP69La4fgV6LeO6WPLRFQy
n9R0PsdL/kLY58HleJNtNMSxOuhotpT7bDMdrXJLkb66A6xZP7al7Z+tPVfCFNC0Q3+JdiSSN2F/
Q6mnqg+psZ6e0soVEgcqiHAjihcJZALyXL1hmRse2HqWqStlm8zam/UxBZagb7eafkYZq3ypAxGa
GuO4uJjKGDITuJMYk1ZMnjuNhWvACjbZrM2qBt9eis/1eD3IsrcOoiNZ6n0i7zBBumM6b6T0dZT2
U3itA4XZWUb0iCLEXEn10expeTxAUTlKFzBU8NqehpMx2uZ+wVOE+/lO3pcXdeaGIkCfk3ZnnQvj
lLwQdXImt4iEjh19FGE/recba4N2UdgbzRouSgAMM7ZTtILZJoRodzWf5lMIAtdObKWzs2/xYVoL
h2rje75Hc90OHcmVncnDL3uoPJ1fJq8EKySqrrVtNuRteZpbut2OK6+km/QBSebOOARf5sv50ug2
1iG6Hx8b9v+1v5nw7Wi7BM8cU5MbqOtEv1LlE38Xo6xlJaPv9MfOEzhASMRUGc+gCEhuWPiQvyiz
4Rn53Nn+X9e/zxPwCvjnWEVUggj/ngze5wleogsJqnvR0ixFgY8tDSzuBUlg6bjaFs4Bx//3LQ0v
UXPGrkKT8q3E8Bt1hOWA8P2+frlxYuDf7pAGNB2kzxuaMuKso4hGuTfTb0X9ZUCOkgV2gKFb3iIG
sQR3fNVQQyDK/oLDibBLTvCBsGoeNSIcSDq3iMGTDoLqyJxU2W64iiu0OekijF0mAovzu7id6hMy
9mkrhI4ROkPtEqxE8XnqnGjcm/MlUXYElyW3aOqs9dhdq+NeRJSiFIDvL+dsXaSItAO7mo5JvW1B
xOIC7RypWuWbMkXgYnkomBHracGFhhGlPfCky4uat3eGDqRTfjEJjtE+pWsKbBu1Tna5IDmyITsj
CJVUR+oXH/uBmrrhRiLkGAP92/0fOxx4sDiGApB/66Cjo/j1sqnIy0H487L50/Xvw4Gq89JIR7eh
6bivviOxovAS6evI3z/z7zt8qs7oihkQ4KJ5Sikt/zscgAQSEPSB7/ituhod/c8D4sdv3fqhrpZp
vUBSDrCK2toFvlc/BN/yB1F3M+s+QlwoYT48iFcIORNCspo1bsXuKzy79Cbazfv5fr4vvhLSDMOv
uJjvo6v0lD1p98WVtsd0dTI2iqt6stdvae4d/B29k+fqiIPyVX6eb9U74V74Qm6HqLLd3Ax3w11v
ony0m6fwwT/3r0LmVPhDvQ1NdGffjivLZ/H+MgI5tYNvgCHg1q+Jj7gAAHHKH6QbXrE2SnGhSK8W
KpTKVVMiIt1ZXOl3M9vWDsQ6oLJpPfUuAOMa1e8ha+2QqJOyotB1QO6+mNjLbYNFjHgOXAZ3nBrg
yoNAssOtz1uBYbbNtb4Txc28MuzWjbfpgfzq3QAke9uJO95Gc4GluXnpJBAwuvogrEwHa7rzOtiv
34J2P1jHHKEoEZMq+dJsNDIXebN5RURW8PxAncutNvIGaijrHasc0nwIdfS37rhr7p2+6bpzxs42
Tv7X9KFGCap+sRqiFm2xd7kFrd6VfNtf58Iir4ptOF5ctjBQQ90JIpNeHwmgzjbWilmszQ79K3+O
iitFru5gHTGw5ijrJ3Yz49ZaSbf6s+7QOYYbYHNqAAS1w/RprKwNP7nmCSeZIXvX4eo6dsdN7KJG
sxvAgeSivP38m2u+sjvqHj69/tKyNjmxKdIt/hTc7sCkAvmE0Ah8br9stMbX7lo59NtmukjbHMzQ
g3Qr3S7PEYrU1NoRrOPNruxxrwjbjJXuLE+XtDLXYQZ45dB0RyF87YaNoK2THn633dwbW+bxW0R2
x6hwfWqt9LaZ8jfhWtvqR+2y2VjbdG1th010Eh6n+3IdncTZRc4Lzvzoe4MtHISDfMQawXsSbrAY
f2ZberKczEFUzX+RlyZO6g5rMqiAMEFofI38a4lM09YmEAXmiVN2RyQtoTvbya4+4czx9XPkEKOz
jrwvVHda/4XYNIdPfmmSZAfD2kzZRok8FN18t/zsyEdeDD0HCL4dKsNXotV5Yd4uq1BGsXvlr+jf
CMOpkY+JsC5G/kJU6GpuMUGV5fqSfwJ4B5uM5vmrdP9yz37QNtb+TS2fauB/u2Cd7LOEgpAtbsUt
sWT8lm9x/2gcuRfzD9tVLXctdJOHQbINh/8RvgoB74t3qyNB7u2XqHh4h6YTry5iAIt0pDPRmi4f
Gl8rDB1Z9zTPuON1GqfqAul65R9Zz/4q0ohys/NpA0RU+Kp51nOChKG2x2vh/JJv/NVa8yZSFNa8
md+suRN44rq/4m74oirk9U3K5ju2830ag9aibu/M+pVc2mTF5LGDDQt6BbfAb7IyWptg2p1yYRpr
Y/TmK/E0JMiGXO2pcoDWbFCzJVfd16myq3VMlMfGWhfbbCvtFg9YsK1cEiUuxuvpJG7TfbOKHMiU
ts6vRzzi9jMGTkfxZH1bACx8TPeDcGXcybeq7PB9csvLrVJdyfaGc5lvOisCO/aU8j19jcgi3PXV
sJO1A6jl5Z6bIz/DZoRfCv1mTRIdTwnv1q2MNW9UrAL/ZdoqVPQDtwLqKB/GM4FtEyYErD6Rjc++
tidmlmJPozCCnZlcqNeyfXeTvQzmBXamcf1GfpQBQ8Ju5JHYJdHacNJNt0XFwTcibKEY+nvaDIOL
f9fCrwQszpZtSI1eHt4Sttdta8xvTqVcqvMeZiRC3OZyXOv62YgexugKWIU7Hk1rI130Vxk3Oj8N
N3yZepcpfJliC4Wj/X/uzmu5bazrti90UIUcbhEIRonK4QYlKyDnjKc/A+5227L/8le+dbmDbZEU
SRF777XWnGM6/XmtQfAW0H7ZpI/9Wbbjfjf5auxpd/PNcAV6rljxluAv3Yl15QoL2htxQ9Z7wBZA
UyLHVKecWM3TL+KFFl2Iuifzw2RgyQ0gSNa1m2OqrTdwPpXJjl/rZGN+0b/Mh+IUXFi34RdcF2um
4jFxgpfwYWycw9XVFcoWe95R+fy9Q3riUGkuWqs4CsmpBJTq99UDjqFPx6X/6/7/HpfAZFCXrIMB
nbPPP/7Yf6sHvqR/jVuisFjzM9Yz2LfjkgpBw1JxzzJIQDqAP/a/4xINUUlCF6shKvhHHPkH5QNp
65+PS7889Z/qB1Fo1bRT6vJQNaWNIeuoGw2fUSl5NZvssm2zyBOmNH1eZGXaaWKKuzNNZSwuYkzz
rs+MGVjG/JKq+U0GxVtoQZhO7UBEkIRfkkIjqo1H8pxJvOTkFe7DkfVVkVy1noBtqZKri72sOkEg
7yqwDEIyqaKN3HxnxBMHeSWxHkqxedSi6kkHDaxCdnkjRqt4wDU+dmx85F5OwGHUZl+qE5ouTXgB
4AZVmZwKmfBPbFYw1idROlgsUpY67wXUCHHZgqIN90J9laJMFBPdMUid7KTayYfTsoQ7oVptmqRn
P0ZEU1aitRsa41YpTgL3jHW2t1pmtl+LByEcaSyeW3O4ZEbHNjxHl+AuWWAs7EDT1AMsbAf8l8lw
00fQhOT2PHD6fEsN4VVeOrDHeXBfm+Fmymau9TwEKg/Qv3lLA7InBthl1aJuy5CTld5dmjX7dbD2
JJMQhzF+0iS4nPnwwcmcpLu54LmbypMRqywCHIyyLk3dFkh8QVZmZgVbiWhAQV59zcZhHpb9EmfH
MM+PYfFB5vsD4SckdEvmRk6w4Qb9cA2uYzsbFQ4v40IFIDcZoSs2+j7qOeQUJtmU+qIfo2SqnUzu
Q1usOaIlkPebQbMtKzxl5eJVQ+2Xs/pA8JqbZCpA3NkrGFOnXXjUR/O2KVZek5Ae5jE3rko9O7U9
YIU159qVm+Clm3PaJeW8WyJlY0kCe2WQ+OYk51/iSN3ESnWnIHgqZSJ0CWOI7U4FEhQHo0ik+ess
Qbz9m+tBddXlQ72gOBO/dj9+2x5Zq6bP9eAv9/9eD64ZnOB8QMMznllXse/tEYWIDWQWiiausEek
Rt8XOEykJkMoRTZRoH5e4JCVI9bWRd1adf9/lB4E3PbzAkc9yFPnaak0dHlE9ad6sJqRgg4y7uZY
IcOhqDilRyGzfos45uzcDdpWFZQ3VRdN9s/kLZOXD5wjDHvaUDlOUXhGsaxvG5mTFeK3uFbAAeo7
C7aXGb8JUrjVAmlbFbiIStfC2dKZm5hexyGX+51Vdzs1TLa5kl3VkngUiR/U6mani3eRKNGa/FIE
XzSDiKKHSuKAFxdXvanfToZ1KKZ3q49c7KlUcxm49dgml8+WGWKIoK7DAL2AdTPEyyY05U1Ej7Cz
nqYoOQbha0aLRyfeS0yz7jI2BjovYiY4YM8mJ7YEEiDVhkuttByBl9SUI4TYeFJq4GWDV4i6Q1D2
l7q4z7vVnld96VIy15too3SyP5PFM4TjUcTtPWqdU0VA1TLISqMBKFbpc08oY79aIiiE9Z55uG30
rYRz80WvRjC/WT98hErLApKU8rGQMFNEbx05PkWDEUk2sQVKDru1A/zR0xHJ57PLSIeB2E0gZjuC
COwCuZUUjW7PHE1YbeJBSR6btjV6MNY5apbJPJghxiG2gUqqDmCWzzEKlIX9Re8sNOvZFoWq3dbH
VlbIixKQLUbuND7Dsyc2A5I7OowUUACR3Kxse6VwY61JTjoFXS/ioYyoulotFIhA0+3WVG87IWlZ
Km8kuGMla4+sNNtKqbdWsng43hfqHNQwjN/o40sK1PSztJLLUxoNxL9Y1UcSUq82xkVgPht0DSbt
si5OVf4xSI+kIjPFI16g4p2YVneW6YjG6zgcqvDSSil7rStJml1dPSphQ39YRKjCT5s0UPWRm1Tk
g079ZWXdTPJmrGNfVT/kYh+zbMfBlYzQX+jABQN2l0mPwhpbXiSs4izO7K/VDKNuRIUUsoN4AulY
HwX2N20QLXcSFPJossELghIOXoVEu3oyamywchtpvlVBUs/CfUYgXR8p5LlWohFejfooXmNbJvAF
OU2UoKogoDZ7qQyNWkMIk+u/eZk20aUxe2LAtHaUafb+Zpmmrctp7vMy/cv9vy/THBpFkIn/Sjt/
WKaZdq3UXTrJ7AyrdOX7Mk3bTgIhZ5IJwqL8c7YHB+Yfe99/cg5dhXw/9rG/tu0YwvG64WRiOvhJ
n2KmoZwE7azt11Gs1CYba1A3Yzyh7FjQFjePMvFDXWvNLBDZRp7EW6kwag99pSfmizfHspvmZxMx
W0tsudG+T2b7IhCrOsYErZvFUY2ODUxZqeo3AoFEZqyerEG/LafqqUiig2HFj9IkubMKCnGUnA6G
48pEEqaNEhinSSFwPJWZkcMZW6/bAIsL546bVB33q928nAIPdYNbd3cca3F0RgqRhUxxh0ytXbEa
UdrQJJ8nuu8luuhYLO+MMXnMtTzx4z6/HPTYI4392NelPxWzu7A5MuQjDhZQ4pzVnpQ+aULPJiW3
ntU9KghJewSlRhywn3TdiUM5hZ3aNq8I1qZdX4ob0ZQIVOd7L5MGy80KrqpMqJ1FDb10PCIuu5lX
S3ktyTtxjbyrVAbqUhWsh3K/BmyAG/YuIShvWchRXkYCVkZbyfyEmCR8n8zga9o+/WUoSq6RVg+E
SjlJ3x46TXyH0pTYipruBsCwZhU+JdJgEIvJgi1U4BZEZcYNjx5n0hWkds02MLLUT5WRfII+3LBU
PIT5crKMwhXLx2YJ7iNQIw37YR4H5C53TOkVcqVv86A9ivVBC5MVM1KQgAUmz5KeogCEA4mgprL7
m1cUAJDssvoK00Bn+z8qW/wSP68ov9z/+4rCZInr/1+C7Drh+nbww3GEvAjq0zcG5PcVhSE5Op7/
aG4/BhSogLyZ8aPOW6dsHCT/ZEExfhqMsaB8euYroPxHpU8dDpFO1qqwr83aa8zU16y3xPpiCXgs
yi4HvQEgWr+aBz50C0GHhdSvQbOpdSjnF31W6RA1HQeF+aOhm9JOj0NITliTO2VdXuaSyGSs6R0l
i8DO0+FPRHeO8Byl7QZ77D4wZTKjBTdNUKnMMg33wmmjxW+T9GKeZKj9dS0eM8bK9Vw5VYYgPiwY
hBl6cx1UWeDiPGe9g9hgN2WPTtYgtVbSqwrQUbUJVtUdRu1pCN/jTMdCwpnSyiXc3BCWup2wStwM
AnWehBlxLpO4+brjEpOFrPTmfKKDma2LEAw9fbuMVKlSkkWXQauTCheZ0V6TghO+Bgjc78qyDuLQ
78eEt3fuKICzJGeuKFqbI4iYFYQO3crqcYkempB2cKHvmnLfBSdJZMgyEUcfITUwB0s5Rvn9xNBF
Nx40wmImsK4zlnr82czi76LoRSnqL1TDUh3hyj2kOAOj/n6YwTyKKBKk4j6tY7dR70mGM0DVjegJ
S+tOFDisZ6PdqNdTdRcE2ducBfsWzLrBcbIo0SYWL6Q0WPngmV0N44uDDzlC0sxC1ZpPST6e+p6O
H5A9a663Fd2EfOq3vfiQB+gszMkJtYhcg/DGYCipBxCGBBTBErDJ9K1so8vWMPxQ59RzzioV/83w
bKn4cDpwWTGftkZgGHCAXoeouH0pxxAi4KIWAa9+ZD03IH3af/UKBdYfkCPtl1Wmz8HkN2ceFD7c
4POZhxPD5/t/X6FUSkwZFQ+BA2h8qD+/r1B8RedYgzdsjS2jKvxWmhKwLTE/NRiKKlTKqxPz2+Re
hXnLuUzEqbfSifjSnyxRCo/005mHp46oAEM+FQ3I3M9LVF6Y4lw0E/gdUhFJv7YHKr5WlV2zqTat
IT7OUn6jCADd10zShWomJPORJEC56vzF0vdqmV2lNeK6GbujqQWbKghyFHXvtflS5JxehsfMks4N
Cp/GjDdFi5cl9I3wPSPpFISDxyX6XLWTL9KhDxbxuEzhU2SVx9FsALCSvj1ZjTsh3WS2kS0GiasK
mOdSnO7V8qNWa2m/5EsqebWiNWAYKJ5EbwzXsz4EyPJ9kJKZtC8LYZ5VP3ZFxZGInG5lic5hDRVX
JMQrwp6ckA9T6jcmFxGcWrKFhpekjHxkhKJbxvW7QX0FM0xP3CKqtvoivE5duyvlzk2nYhNB9kkV
blCeqih7n6rosZMizQ7V5Dqf4nMEH0ORUDuYzQteqmuCWj2pnjYLFa80zCS+SPdmQ3o5+jxmx+e2
7vc59N0w6E5JlrxGHGTgBt8PyWNCxu9cW26DjQjfw6zUF8LwWmAJ0NKPJCZZV120yWm1VRxZwO94
0Iehu+m6Err5lGkTpJFaVd/b7GK0Ik8K0QlVuZNZkZ+KtScP84Ez1V5qGeDq4260slPMthDobWz3
KFYrEGaIJFA6hIDCQappkIz+5rXDRL9nArjmWgQYwFX8m7WDeukXBsEv9/+2dqDZR/uHGw0S9b+a
/W9rx5qFyMkZGCaWpZ/rJfx2uKyxAKBpWCHW/60dcMv0lcq5OuFwH6h/ZCu1eKCflo5Pz/yr+e4H
cWC4jII+p7221zpi97KJqZ98qc4Ts8dsim1Fmq+SosIeo7P34GGx0t5VwDMltHIqODJmr0OKmpEj
SNeqlG1CztSp6ZYjCaW6Fwk6J4JzixpHuWj1TVcdS1QIDZjbcNXMQp0a5V1A+yevb/RO8ms4McU8
+COeJaHBQqcaN21LkF2lnpAw2WAQvCC8UeWycbQgit1CbaO9qtB84Eq9I0k7pmIyc3ynEB8zYT6X
UkwpIRJOD0CeZG9Fv4vL1aXavFSpuqNHfJlJEMJiXefFa0t7GgbVttigaxIDIpYHntPjOFBpMRnv
tFHd9JUWAcbPzqoiuBKtONMgchpgd/zVrWBRFdagElj4ryfeolIeMNqYI66otqyyi7pPGDWMBSPa
Pvl7e8lMjFZmq4rjGmST+VU69JuLju3ts9Tu/7r/vxedJa1if/ZqNLf/sOP/27D5EpcP2Bp2zNWZ
yiHg2369VhTEPIv4DdhFWQ6+X3PMytjjOR6AqudSxnLwB/s1lKrPF906K8O5AL0a5gmvX+M7/VhS
YGfJgkAy20Nt3sgmzHEAH3od7lJipXR9doNEP5n9F1MyCUkcDQBJFA76DLNU3HKUh0GQ7Uljd+Qh
8UvCNUuVHNJSccwwu6r03g9g0EhpyCBH1/2apmey6I7I6b/N3+uu2kgMcGpdo7Xaj94Ms70HRWjX
heUjQpRdJX2f0IVy1LoRJtCcvbTLowlJUHYQ08BZFMOTZRCs48IBtxfkk0pkvSNa05NSd4/d1ECd
V5PnxgwPS2oep7i8bvtq38XZLiACb99Gkxcq2obkINxBFVh8c2LDM1HuKexrtF7wYtKabVtfHRNf
RpzMzwzlbn5ZRV3oJt1j3zYQV9vUqbBK0K99F3PkGIGwnnq8pYoeIIZoXjmO3tCmvqG2T1KI1qeZ
QMRJdXxKGvrffChz1xIm+S7C/GCrYbDVo36NZ45LdTn1mtR5xliBKdRpmNNo3Ux0SYO6e8mX+Vwg
R5QljuCsPWp40BL9qlfGQ5/Ox56evESG9dKSIxvlviXn5I7kr9Uy+RZ9b7ns7FEob9No3gh6cmnI
OO5XRUgz00+SDqHUnyxcv4Gao0NCla32octW4A8CBvlKOKQZaWgd8Ui19aXG1iRO4mGQ5i3h0Tva
pFuCVS/riFQSZoEW0Hw6JaKrD9gD6uKqVIj1NgktjSSHzhGayvomDcsNDvzreQ5vgsT0TSMD0YpC
S8n9RrsdEuaLh56ToGGMblQZ19lsjl6jN4SmqsVVzjsvIQqyUrBaK2JWkm+kqmI4kPWbuU5clVed
WclZLqJtWDQXalXfd8poDwL6Ir0jxkMK3IaTi9iCHSet00QZlSZXfKK3fZpthhQNajsChLTKO1Me
mGP0WyVbY5tOQ3xnGXD5aJYRRmcLWe61RbAbI5I/DYBqNRznRRq3lsTzUV/b0tg1gkiiSPCqG0u3
D9LQwX16FirpGYuXLXAK08Hw5PG4EwnBDTJjV0rhVSmO5zrRPQupnEH1yhAL/2ntYbl1UxXpg9Bv
1VnZFV3/CG7xwDfoPG3Eqm7QrTd0nGQKhp0xcM2w3sk4YcUwgnhZ3ItW4sTmTRyr91pbHpSYN51v
WAfZxuRCCEJjk3Oy5yhr1xPHvLH9WLhS/ubz2joNFOkZoV6AV/P7/rbKrPLnWu+X+387r1nsD4Ch
0KWu/FoUpv9tHcTKUWBR7P0nMf1x78AcvqpkZe4KRIHv973Wo2G+ijb+CRCgK/4He8fa1vrpvPb5
mdOH+3HrSMKo1qeS6XZYFdXjNFmELLeWmHoR0Eo2ilaz6/wgNtnoRORaNHQUAkv017gzt1xFGOMa
kWPMfbUVKkXbyoqbpmnCoarGgx3DfWUgdycCw4+yZSJK0wzoUInCVRVG0pbDDhJwjouOVeJ261sa
VU2561LF8gvFbI7UEVeaoHnqlPnBQt4amofnqpAxO+iFny+1U9DnZYq3+FmrkA2bGNRO3fLSSp1o
EBHQ48Jc8hRiegGqX1Ymh4lwfhVXWuErcY+DfE0JnZUgu1ZLY7oRLASMESrtAgZ1WT+09dJf13Mq
Q0VkiaddfRGn8kMcxI4u0pxLwQFBItkKNeWRWsm7Nu9uxBGIVVOFOx17Fihcq7oSF6I3l2acZPv/
4UAbpJpglkMSpX6XhD5SCKcB3VAbMOAjlGocLjsMI3/zFUkdIWNzwpVJ5fI/rkisDL9YQX+5/7cr
8muZBEoB5qdo/WSv4juBWCDt55tJ9NthjmAyGi9wd75Nqr5fkBRQa8WF1YLD3p8e5kwqv58uyE9P
/Kv76ocCykg5M2acNfeTFCxbYbb2DfFhfUCbLlYlMpoZWszDR2IO2o3KVk2dYKul+aBOr1VpaBgd
ieEjs1TYS5MmuW2CkQr45HWLO5TIVXfUZ5tQC68f0CRF7GbbmsFvQ1421rF9ihO/yNMjuYxAi5Vz
j66INFX6yHn93EM2aeraaboWM4Pl8TG/bNr2ts+i2wCEoZohcu2Qzarka02oMvWtOdPMRjZapsYD
eWhurtG+uZzJMKwBO2vClqCcDZgqzamswCOXBH1q7HISBzJUWqL63E3DJmi+tF2K8WvIbWs2vDJL
IkeT0sEx9B7PmaCe4mqmc8MSghVr4OTnSyOS8mJFNYezTuAgr0VZTxS40f7qi2qdw0KdMtjt0J/8
vi1Br+DnbQ4z0ef7f7+oaEyCNcFGbSJX/HGbw32BdJHtTCJI87NpcUVaKexlGnf9WkB9v6oAntA/
QWLIF742Sf9km0Pc8+tl9empr5fdD5eVIlTRAMtN3gsLNRCBGrq3qssTGyH8gty2eszKwe9W1k6t
kr7UewoUDAWaP+mRZzTiUoHB/ymn8CZvXqLtlw+v3LcKXhvObyruPRTlbT24SMYlqfAtFMb0IroC
R8R8LcrJsedx4wLdL8qMyUmQQ7RmcDT4NgZ2jwrFhSPFQGarDdbAnLyHEdZ7poIqyBnt0u6wF1oO
50i+GGJXfEEDZ9AMvQ63xTnGMqlt64mtzzaJvVd3uWp3D+oTdVvjpIAPFvoNJwNp4S7ZZBvJtEMC
WG2N5LzxydxZF8Eu21gPU3MpowkXYK3nDo+D/VG4mAY7vpb3WuY80yABzaDv5w8mtuickeE9j3vx
qnjUOUXvlst22zvFsXnEXgG4nJt114KFu9qW021tD7viDItLYR+/kHgtgd3eR+3OeIy3kQN9exM8
5bWNvL+ueW+82Ov9Dt+oBdtYRnXPvFiLXS06FEbqlEu2RqUYGuZGnbddL1yAu0XPvMmjE+ZNZyLA
8+laZ/DB1xAVqy3xjmsyPD9SY4D1Inr8jph4oV1NG1l/RbIKvhT+cpCwb+95bDW+4p7xMwttGW3p
U8Ff7u/6U7rVNv39+KG8Lr2jKY4See19P2NZET08EpR3uiPLGyvejP3sUlpTjHkauR0YNvCR88PI
3OpSTb3hstulF8ux3Cvb9s66Do4EmyQf47nHK2vT8FltDKQj2ZLkUKkXm/G0xJgfmCI13YFnE12a
7nRtvqV+djPtoie0Ybfl1fQAHC2kA8cNUC/SqXVpk+FM8ZqHZYs8321u0ue8d2u/uiT3yDXsoXIl
ygHb+lI9YdZTP8zRlW+L9kNEgOsvykmktrgecRsRycbHf8ZrHk17+U5tXvS+OrZlDHTZyY3VctAM
nSvupDWs4KVBlc5HPwqVyh578i0O07X10sMm0K4YYLktTPVV0w9NB2f8LmcEoHN9zTO+/LxGhVQf
VPwG/XCU5o5KabCpa9+XSrdpLnyYOGevi0MU7wyvw0ER7CJXuZB3oR8etVNmP4VOdsgOBXZCLusr
fjV4FR5HmEP1a2q9iRpVHOEkRXHbdcZxbJ9KQ/UmwqSQUOF80Lq3UXxfH14o3Ho0ztkaW3uaFXsg
SiYjxzsg+WYMzot6gPh0g26ZdB267TYGYfVBfujeu/cstemPyx0DOtmRvzDsgxJSFvbwXqFKfp/e
l3ekTtJduan2ALFfrfuOPPrYNZpzT30Wxv5qWMiUU95cBs1TqRB/43RX+/C13LQ3Iw90ipMQIzLG
giCwS7d/AywkeaIredGWCBJ+CT4xLkfB74/xObtoj+E5qCumiATj7MJzcpFdpLfR9XBP2vN1cj3d
Z9f5OXzqb6tr5b657q7783g5XBNf0vfeeCkB9YfCMDt9+0RQfFjcSeQV3eMaIMVFS8JtHbdHpQNf
Ri9iuoiOpme5NwJrr/2muSCJiE4xbknDO0Qnub3QjU17EHbpZrrjNqbgBrzbVoJdu0FLa3lVKiO6
Ix8lfBVBS60WM9wZbUv7BDY6lGRrGa5AJmjh/SBcqV3wNUqpU01GVq2D0aEXOdfYvHEYHTLSGjAl
QHHi6TJ9farzD0WP7MgouBKQC9+qiMemoLkbWUjwmtL1ICwxx/LBfPq11N0UscgcHPV4iwiovcr1
G23cKK7+ggeux8TQ7tPHovLrSEQZdza3hdcLV84SHNUjTm8cG/K4fh2NYc/LOmCx4JkMTIIIedqS
8opWHU4c/wix061gJbsRkYj6+xcTN4eIu0KQtnxtuObvx0ZEQ+Dw2rrolitEfJB07uLFovs3H3V0
1aARjHNi1Vv8j+kt9QNnoc/T21/u//2oQ0n7HX703+jWAAwOJpHQMXTF/xhQv1cPMGQQ+vJMvkrZ
fijnAS2pcGeAM/ANUfP+EU4cw8Uv55xPz3sdLP14zhnUwdRJ7dP2URnWdqRUIhdLrVwVZos1rDIf
o4DI7tbyM0NHUtHlT6bZHJSF9PNFcTpx3hhL6IWwkKMqZyPV6BLRi016J1U7v1AXDBI4z+iUNcuZ
MF9Un/HTOIqpW5qiXwTWkx4bz82ywFaIHyiGz4UgnwfKi26Wd9OsHEbw92VwJyudJ2oEyIwoHxgv
D51mp7G1jTVth0+WfMHujK7jmXMXSmDJVtr1KT2MBMMoo76pIvUYytuYpHKukAp1bVTNu6jigp/E
Mzbzwrqw6qs6PhDvoXRvDQw61GgsG4g/tEl9CCoGT9xZYVdcvaMjp7h0Tk7xFN4LVnSnMJXyImOZ
3JqeXYZiPy5QOEOyMBCjdgOsiP4OIM2mSCYE1pQ+ZotVjPZaKKZ7LQ+hL57rIFb8scEPl4uRgpS4
gR+pBt6SiY+hULSElAb7qEpe1SkhGTUy+48wCZe9ActKrRE8a9Ct1A7MlbYCr/7ayxlRAzMWEcmE
TtH3PysXVfxltvPr/f+9nC0ZB7iIk+lXMhRfogWnkeCHukP8xSeADBbbEklRlP6fhztw4E1wKzzo
PxaCP2jQrZ2+H/sBv7zyn2Y7hirlSYkf64DafjNFyBhKZVVQAGicFHkrhrrqLyJjjoZzmdEd9OSj
HNvtLE/bqcx2c4b1kshbmgSd3N23uJmUfniXivIlM6znfJ52xmQ+J9p4TzfmQuxnv7Xak5qEm96Y
LosEvNIgpBfIlQiB0xWvQxKG/jG4JIbE2nYlo8t+KqRdn5kW7OCyGGon1SRqK0m4AGsY41zU3mK5
kXaN+GGgwdeGdpuZ+FoVxY+q0o3rt9jEFEy1H5WJK/S4shUd1bc0pzuaH2s9wumtbvDKZgrHviBt
yB7OVGVrMKS4Lu7+2uviqzp5peUCNpNVHVrp7yt6WfqlcQ1P4fP9v29zSIBMdiRUz18dNN8b1ytq
AfUB31b6ah5kk/m+0zGKBBPP1BNQtcH29K1vDU6BUp7muoaqiMbbH0VrIpL6fF389Mr1FYj440an
0zIN1bFR98E7ZnHxeWm8NaFvsiljomeKwOKVI2bwLgjuzNFtO9RsFv44eS3JgzBpiKX3a+OmeIVc
sNzIJ8g6HdI4w594IGvP7yEBF4+z32wa/PewAABsZX4GhjN95/FKfNMAiFZ1nQ2tKL9TKfEKtzSQ
Xb5j6xfMN2z/wUo8oXtQPY3XgACwkXcEeOfrbzbJuPYf1j9QgogrLMBygnsay/Qm8KJzJrQcbIj8
3fBGNrdiT2+wU+YLqbvlTkLgzxclgZ2rMZ+Hkm775JQedDjZ4Lp32LnjLf9wjeHgjvUtIaBtYp/D
kDqDJzbZKtUdtX5ZUBhDQYXBFh2jdCNBDeBXPDrzW5a/xc50XeX2LD30+bGjlqa8GHzlrn7C1dG9
1eZ7Qbt63Gfdu2q+V/39/FZLN5riw02Ro4v2qaYrF5iIIs/GyMD4qdiqru4aXnA86lRkGV8YQRU4
047priu8EJY5yDvcICRW6oSGY0R2s4PSviMix5+O6nrNKdtqnihuxuB1JToJPt+PepL60+08pSU5
NHZYtpw1tXTZ50fFX/+d9q8tGZvglQ+SH/AalVOxDX2QVaQZb0KfozWMhm18F9qw/IctC6id+7j7
eQbCWgEyz03kLS85Jd2H38XUfT7/F+5bDPf5lmpxaByfm8EBEJqL1KGgxSlotr58GzvCPc+ff5oK
HyBva19e8c4y23BVl3p/9K0XkbjUymMcftvMuBpt7EbLBT+p9Zf1whtX2LztKZUK6UxXEyzdQ/5a
eBz9MW8vz/WGksF4AU+jD4657c/8T8h2/Dd/BXy31e465474AuSvfuFRv2kqLpg1WFPIuXCmL/ON
uaWmWyuLK4kfF1WSQtVlLC+I67k9o1h0LBvjRbsLDri9pFNJKPRVcFidSLj8H9XgGOdvk/jOBTaM
vqge6KxYois/i88weWj+0FrhOkzpdem7PIttt0Ihx4gpgoAgiZuWgKXHPnjqvY/CEbfVe3WKN7N9
E/H8/GhPnAcBzqfYtOPNVnA/tsXdh+Bux8P2g2YQ/Wmuko20K73skWuUpNBiutAuK5eL++tFz5Vd
ehj8T3xGAc77GY0rPqgn4jsbYp0yjycNqRgCSMwcm0uep88D83T5Mp9konhpD0m7FRYiPrOJ8afx
KniXdtaWG3EL2s7rw7DagADwyZmvXBYj+lbckjdlgabFujQFr0PwSm5pnP/VJoB1a4FLC4R+zXD+
vQkAPg/b2+ci7Zf7/7B7YRhiA9Il2FNfvUM/yOQg0P9Xpv2Yzv6VQa+yt2CAX0Hbn+o0EZXIisuF
JIRm549kcvgRfjrXrfvXj699DZ7/cf8ytXxoGvITUHS6TF/p9X2FslgbjVZs7MeHfnyq33t50/eu
HH7w3/gKnEilkraImWUjD9vyTt9NrAR2aT/qF2ICWN4pwGdPe6ogV9oYvZOL24z+UfagcKoa5ht6
dON9fD0cSWygyZe9NbfNbXk9HQ3o72eKFV23Gcmqyia9yhSPniogy+fcU8y9cUiOyyXCojvlSA8O
pzxrdk4IKe3hw7RLWCYCewZUIW5SxVfv1ZfmTVEdhHWihfR3bbSzh1mtm0uhQ3HoxrSS63jelBC1
k/N0215LLkFCLwLd4oyRLmxqe7zPL/KL2DhgDbJHr/dYHzbFbtkoG8E+PV9uEvf2cvOs7kdPuBQd
M3KUR3Vf7QLf3JcXgX+aM5sKeEPk5IbxKvC7DQdL2HfSJrwmb2/fVhfl4qyPLPvDhg6R/dxyK8kW
+PWsEvys7tMLBtH3Le9byjuXX0Tn5BbpS3wRX3OKvlUehcvgyrqsjro/udAHbXAB9jM/UZvcZfsL
Ihn7mT/OTm4/EsrHjs1fYPfkBtnOsJ+JsOMmoHZ4HtJmzF3TL3Zk2nnkXvKESpvGtac6IBN5LbMz
8LfrvSd39NYn1x35IXy9HTyjyL9HiPv1T18ua+cLKcqexN/ThKu2FJyJmzvvhseIUN2c/U3rXNpn
wfKO5COvjd3t+2632Nde72b22fDeAb66oX3t+0fF8VT7euDTdv3OQ0z85h2jlX0+9sejv+tPEAX4
Q3Jx9M/QFOzcUdkO+Si5hqPagIccDFJ+6rxn9mthv8LPsY9Pgf0Ck7lxz8XheKx3lR3vAvaHo3wT
O++Wdz4fK/tJtd8jl7s9hOd5s+z7Te22m5UHFJxzf9iau+ag0vylQecw++geui1eGKe6qZh6fDHZ
XN6Vzk69aoOdQeUjjY8vHdzuprgMOxBacUqWrtuhfhvtjpCpYdP6pQMYxmbcby+8AZkb27zg5sCV
ZHN+Wg701NFJEJSKrDRlrnGYtqFXO+3o1XfMLrKb1s82uQdQhSEGf++wFb4N42ZXUTbZ2oMYbetn
saYdP5IZzajmptwnr6g/q8Zrmv10M1xyxEsPQAcuxov2Wn3houRiamnzFW7FvEJ2hcjNaFrGlrMc
F/f/c3dePW5jW5v+L3M9PGAOA8yNSCrHUqnSDVGROWf++nnoPj522wf9oeeyYQPdriqpJGpz77XW
m7h5dxjgrbzCnt7bL8CZjnXDDPhp/AIjutOeXnqmnjEN4TbhJsYsh3rqMC2H8G5ebuJ2WM5vASce
/CG5S0Pk6MFZp0KM8E96mOtGjHSI/WIW35+16NDicMRQcqntKkJdt7Mzkgz6wSLWF9rS28brEbLY
slimW/Ez3+bb2QUrXlvyYtin3Ef6ttlH524/uuHa37HAXQPbz36VbvsDl++EC9B1eIykt4TDfqBw
cuer/harLCOvnz+HfLjvx238kpzibaKv4q3cH8qDtI6WhIANbw2yGYWEcCCS8DIb8h6sx5jF6NtS
hjWHdbV2fblDPmmJ3qGGo9XZQ/PRvXnKNRv3MdAFLCrMuHAeg0sWQgbTnO7RpIDrlv1AiPwhuHaT
k95gvywhxItIAEXQG+95oC9eo/4Z1kGA7GnRQdHKl+hzOly+DyxSntlztMjWn73M1r/9tVyVgicC
y79VBelnO9hy3qbikXM2/YTY+eJf5Gus7BQNfx1XCZzR2M17XPuqWheh2ONrpizxJt1wHPhHrEzi
VwI15Qt8ABbqnXqpvzrVjY8UHTsuLaDBZvQv5lbFL5Ff7io4/6wleZEeD/GRaZ4Ns8B7yb+wLFcv
COxtgy0uITE3XPh37IHn4r7ZpHcWQ/kdezYZhXy2kwq21951H6CrMqM6HMvecj69l7xYKtpKyckw
XE+PnQAYkz2Bj423aYP3cbYcxxWonx0sVQWEcIEx9YZd2GULydXFVGzDz7R+GaqVGHB/6OpWmXYc
ViKZu0wAWRXNtDTHhfhV5Avc3urGUcD36lcZJMYq5IWHpeMA9XUt3jfPno0Cbhn0J3N3wz3O7a9A
DhlQk2/frtfr18cHnCL+hE9gU/ETdXWw0MI1rMRmcDMaG8Adu+scb0ctDVXCXCu3YsuH2y5iSHx4
6/k2AlKcVbbEpIrr9ArYkw12yj98t3aUC8fspl8yNFyMjuLejAhIMAb4deMnng+mIXn1mMos4ndq
2K26Fq/4gykvYB8NSUdgGaTcJ274FO0QwYo0qNZ6OBWQakNbOtAM4NTEesbPSVpM4aXaesxqlEMN
emfzJUVlBvqsIhpDq+st2nvpYXotz0dUfdorcdkAEj1WftwmK/oL/LgNm2o/ZIOcmwc6hPSdH6GT
6PcSZ++pfK62/IB26zCIuoPANCNU3NqIXNfb/qMi1/KOV5aGbxEMlBNdSsaAyA0WX77zBZ3YxoMq
WeNSxc34QE4FxjWxgsPKgtvy1ivOsKLjUawZyLHQrxQrvsWr4Yv9Bz/iAblNO7QBvOvMveF0RUOL
sdYffRHtEBgKf2VvMykrmrwx3SOjoY9K1vxIf8qxrNgB683Pyk14jwzBW/B07TmajbUIU/e6bQ30
thPvy+fUeye5HL+4e66Fvi7bhfVZPtMX7UkNF+kODiyOGgT5jDdYshJx27A1kgv9e9nD+fgY0rhy
ASqSru0CtFQDOssY/i5c2dqQmbXo1MdAOYz3Fim4z81dv5HcbbCuaj6nXP9sN1ijbdMPFh7wnfbs
Z0vZ4UPhz4AKa4ldBwdWD8LMMmpsmeWNM5jLcorcagWh+wBm+dY3iy+LplJ1xkckDkv50caEa4Ey
w8WnDJCMnUOe+8P+YzQPfHYZ17M/qXtzPW5usxTa9S0o1cwcqVDdfIK0HLpYf4XtpVbOPAGdIYKp
xa1a3LieSxZ4cxQmpKN2tA523QVDMH4gM5aDdsmzJUZfaCixvRPtassKYv0htXwyl+1p3IgvOnHj
lasqq0K6ep95+6DQhjefRb9NLSeNvxrpoz/qr+qNIxATlapbeB0mk3P/Nl1xcJQ+vE/Mkef7RJPW
eLOOAVAcqAJVaWbTkc194CAtaNwEwOeHCgC6c0LqkXA9D4XKNX8rzDI2rDEMLWezuPEK8tlg1uZH
cyvM2mJJFcG9dMBBLX1nEf7RKnN/tnbumqyOF6uzlXsIJ4ruSrwt+sK038vRQdhJytyQirlLjwlP
4ZsHZNFuYgPSM0W2jZLUxHGP61wzBVm0tv+YPNVbCAv8iH6rllAa8Ft75HkYUtGu0sqG9REmC89Z
ksxCRwv2+TTeccWYW+G2ictka+N4B/2S6yKWS5pzuBJ0scOpnUkQzaw2tblA8qFajvP0DDtKnKBb
u+Et4TrNhZtdO62ZQ0PDS7v7T57F0jWivsJ6GYoVcMJfz2IBFH7tZn97/I9u1phzWBCSqTgQzRL0
n1BHvoaSdCYe/qw+UaBWQUg0gSiY0+JC/fMkFvGJCDbK0NicJSt/A59ACf/bIPZPL1v/BXHU5dCX
xEqhnCvSyDYnsUUsRQyEIMvwjmqiV9SoQoRFCFNHCpA1p7PUOGosSqvqvrC56FzLAlWHsRggmEHt
iFOXAEiWf0PLEKzjZoPeOSxKZaV56jIJla3l6f5bqiCe6mvz4hM2JDeqk3kFcH1S3vlx3m4SP3ck
mRq49VN54dfVMqjEQ5FTUMmx+ITLxIzj06SIN7WhGoLNVAf9fdRIz13RLwqyGaqYllR5wltj0cXV
PjT1rzbM7VLJcfyC8xhsZaRYab4b0vtKhH5Sv+h6RdvTv7Zt43h9vJZHlDC9cBAEY9n501LTh9Vk
jm4zaPInH1NMzFPCDLjSloPAuDevjlLwFULE0erMNaRpP0zIz4J6EcgRDZKaVtdhEPdVPlX7GHOt
9eSFb2E6pYs6JiJaw6vEnUwe2osoBAaQW7FlzhZmeEcpw86qZVouNAhLfZwlPgUlahK1q07ayKnH
7cwFHvHM1jpme0pvxM+DVUO80uZJQF8b57Csbn1WirYsDoduZA4GbUZXkoUmIRjtwDr/yVuAqWAt
hv802i4NLvFfbwHkzvy6Bfz2+O9bwMyiNCRc5GVsFrG8AQf8PtDiW/jkEFTOFG3OGuW3/oBjGFfB
47TI7v1DaPYfPIakUViggKr/PwRL5Rve8kta7s9vXfllnlVVZguNM1e3zFm+jT6eEqdSHMhq4RrJ
E6MQ6T3YTDgpD+em200f2n36FhzgUx04b8X6zXjXt9X9tE/ajWGcGL5ajrhLnRrsgOMuoS9JHf1i
aoseh60v2p2r9D49tV8xX17VhiNuaXqtU7JJNv5R3OIO/aSo7sjB618zZicOhMu1fqzXhhNhEW1y
8HEImzem094n51i1xBxworjglOM007F0N+YzEGAJv2kKv3QGiJhyxwx2L4x5AYVAEN4VnBP75sY4
u3inZOCMBiAiv52H8qzMgot3gCkcnjEn06ZdJF1T+QSpqGaIxn8wyBmPGA3fEZX2QB6Una4BhxTH
W9GGL8FrwSdGKvh+RYfd2cWSyEnmAuF2PGr7QLNhpE75i/nA/9JyzUiR+Toe8YBWGDnzE9KVhF88
jI1pZz6Yr8MH7sZ6s8SYxnzAiBqEioeBOPFLfaSt2j7e8TXzVXFChg9duofJEbrxGrJFT2N3gse5
spYUfXdI6knyLj07Mf0VVshoIsj9ew/FLzU46toeuncp4jBSvmnlzmAaVDPx8MfzdBe8xc9hv+2C
e+S50x30RcYbQ6JjQ6xLNJ3wIub/tI+48FYGM/KF+QAxCx/maeOB1Qi1h5U+Hw0SD0CoAFjBZJlk
+aO4Yc7U3FrvPRfqReah8KWor5/FoXY04O/mMAC00WqAlbVr4xUalZIDJjN2aNe43d7RTeC5Sz06
E8awGluOGxAv6t/y2XqAZTUcY9C6oFjRjVBhl89UuOWzdGhsQBCX6j/aUQSPtKwexD3PW+ksE56X
L8NHZ8o2c72oHPFe3o4bWklHvB+Oc+NBc1XZtCVGfwfUVmg6+jWbAk7xb9CQE+uD+qos5jgV6i64
7AvIrZ5/YskVwbmBvaJziaknDfmdtRsI2La5gXIHZknVrB7iaIvBPJ5++LVjyFBvASzAPxgVxqd1
ckg+Bac6fCCoxuZU/OcyTZjLo6EldVzD+IKssFnA/hcq4tkN99ct/LfH/9jCNTI8f/Kk/HkLN0no
g5H/bzvePyPqgA5o/eGJ/Vth/BOkruOdBPEetShM+r8FqaNm+a2S+/NLn2XGP3HkZR/nQ9mcDKje
Q7I2U+FpqpKVFgkPU+A/papMozjjwlKNHBYtRda/UwwsxVp5j3yMVVPMa7SCGVclWNatqzHEyfXO
xWj3osTMZoSqeDFltj0dZ/gG08gum6chnZ64Qt3VC7+L/RW8llYRd0nMONS86QKE7wGzsXgaI7sf
ab76ji6nLB812j9d77blN5eOttjBFLuYqrQOFZjTvoZ3R12LMCf14iJIzdaKyPTS78s2XPrjzWij
XVm8CbH6kjYFzOOlSoEa54DGLTm/k7yKUAfXHobC3mB6EzVqi1eOuisKbjVxpPyHq5nAkauRelZh
szcNI92Ew7Apaw+f9Okt6stoO/T+pe2zS2Oaj1PG1KPV2g/Pq+yqCpxSaI8ZjM2wGrApr0lHS3CL
E6OrJrX2JFH2qdgaa61CpvtXEj9LFjAmbDxGbWFP8oE2LnuzX+uNsKx8ExybmaEvMIxBDyyOKrk8
Aj+tJDBPabbFZNljH6AK0rnUm3NjbduWgfpIWgRkcSXjtLNOoljYWcweFTYndaqXfosHr0ef28Uj
A2/t3Ff6utGNu7IPLqEy4B5lyYltmIPm6GFW2iLuJ7aa+ZXdSyRMNNkIipseMd1ce22Fovg2dlg3
RrkjD8EizYZDXZpPHfqAQetqx8omuBAo7UQ9t3UjzuhBlVUGdUEMovtwgECR6W5dani8RZj9djhN
En6M51GrakuTxRUPX21zSeA1q4iQB5OGHtZd6yO5oAs2sFiNIvNQ6xBox/Lqq9UCYgLO6h7OFKmy
Rxu2HvhM4ry/yzrxJcSQGKKpY1BDR2SXhiliYVZ9pWYPQ8Xo9SBV4bFuJBLFA9srpuJsMTT0m+BF
6oxdPOXbRMiv7WQtYmtkQBrI48JvpM9QlceL0kJv6uI2cxI1uU5q5yb8gI07FzBBA80gpvNbSHm9
TtXg859cWOOwACBripBosTD5a+WSivHKr7vyb4//vitD2zU1DSzW+iMcjUf+VFjPW+t/XB9ofb8X
1iraXQ2pMITdP7iBP9pr9V+4VaL5nXNlEA3qf0ugy/Hw2678p5eOt9OfdmXos23aa6W3FUP4rdNd
OobQPWIkcL4Q6m5S5aOb5p4jTqOThWADoUlAYOBBWAp8n3aaCEYNOfxijHo8/ZVE3ilmPC0DKYgv
tHGT0krLMS+XSTILFHDoLvVypQ/hhwkX1vatEfuFPJCWgdaUGJLzJAMwx0XMLdM1A+9k+amwHkmW
ZPZdfyAAPAVWny3wv8igPtWO3BVvVlKv6rGAHx98+mZwywVpKeQ52QwN7JV4FwQAKXKyLQWq0zG6
Sj4kYXOAeRXFa5E8dhqSXVhH+ARP+prdhmi1DqZNQcNaQByOInFrmK3lGLP3q1xAKu6EnPFwFTKl
pgUvLHCydCiu01CPZ0UZjkr16Mt6sfIqajFTOKRJe990wr6bdOXYVBKiBlU4DJ54Jm/oIln13ovB
pWOr4er3J1Kb73qhlImnDt009bNFge/Lgp1vpfXYQ4poc6II6XSkrRoc+obaeIgH4rOtYIoQIac3
JQP7J0mk1HFTNq9DZ2x1UJdqXIVEiXTGQ9ntZu5xa21w7lsEIe6SyEKTZoF9g522ypNG4Ft4Ebr2
McqOk/EkxC/9sBfVT5nOSWMvHwDzDzksayEb72gsZ8MK2++GVV26wCOYq/t4KutnI6p3tWo4gRlt
m+4xbVSSd5LsXIrlsaz9YFFgHhXU1p1OKIUefGJMs9Z7bR0kJiLrajyUMpny9YD+M6w2fsr0ZCSL
W/I0tu6ErMpmIcQCluyKPZjZzbSmcdWpaXQcq22HSMjPAYehdzYKJn4Cdvdm4ggW4ddVDqTWPbf5
IU9kQGUz3+LiNVsouMxUlBaGQAGyFqj3wciouMuthQydya9xoTafYhgS3V2Wqc+KOTmd6t2H9JFx
tasA1DKleYpl/bmVqluDtYSXeKSbUKJX56r/iKcCaQtJeDXHEAN8MxhPUXeMPP9FDrC4H5ie97cu
RaPWzExb7JV9/TEdtXVskEUIaNgq9aYNGKzkd2iC1lYq7puuWgmEiAXKLrVMpK5HQ+8I9is2eeHt
kgTCO9L6DF6cUJFlU8NY9wkOMO0Wt0K9911J7e1Wn+g36WuLTZbvlUhlzb2kyZNQD2scI7zmMdI+
yvgk0dRpJdCGjCG28hbFb3WPD7V3Cb3HIqQ0S+plKuK42OA0lEfKFmsIZF3iY5JIF+gzWGgT8Ege
AXUZ0zelv6ZxcVSjg1/rT9IcwAQeOtVMugN6LxErgDSopZU0Eq84dQ8tbhZeJMJUjj+LwQJfjkdA
5yA4JBL2FeZjKx/9QMZsJXKaFHZZMK1Leq5olgYhr/knn3U4A/3h4wXPmU7kf+hA5nnPL6yoXx//
/azD/xTRu6JBcPpmEMaB9uOso+thHGTJ3+JAZubu97MOVpQMtRiBO68Gu2V+348ORILpCwFetv7N
9/0bs2Sm5L+ddT+/dXU+xX/uQIbJb/1ekvStBrblkWDZtL0NV0HFNSXD454kCTiVG0lZT8kBYVcl
zf+00gXf4m/zFh+MY7xSz+pZ5o9yLNbTnbnvz+q9fF9YjlbDR8G20MG9wanWeKHv5Gf/UD3Sqjsk
R62aXXoYUeGBQ0NIPJQP4atEJuFX/hB0i/prgDJJdZatyTLzQGyvrbVsoNjs2Aat+wz2SbRonhN9
jTngImdwTVYalMZ0JzMoEheBC8397C/nPyCAIG7QLN1EWAKbRuhZi3gp7JRNuMxbYkEb/326Gshb
xRf5JQ7s1k7s5l2keGZ2RRP1Ih7Hm8KuLXH/Re2mvCi7+o7eph2c6hTyqx5jlQmNce7OHthosGt1
dtAnIy5XWu1I+rhXUkdJxFd1Y2EHr38FeoUsugJQM9x3gUvEEwfA0LIdfb0PjL1t6yIu5/6Q4cxK
24bxfo5oinkx1mJcY2YR9c9gmJBYtbP2bBD1lWK+r64y68FzDUfb5G/JQof4Y5LWlG5cKMCNq5/y
ficxdp42SOAYuozED4ExF8BQtJ92sUgu1ZFTfx80zojnYasUS2G6INY+NOgCIDe8zZbOH1lvD8zV
jEXu2X18iN+CVdBt5hPUAHZf9PiianaIhPSjh70huRWMufyRi1lVO5Hx9j96y8HdmNQLKmEN+6D/
YeghiewOv2w5vz7+x5aDZ7yBtY4CLIZO5k/l9ewpLzHUsGZt/ryvfN9yUP9jSCijpyOaHft1ft/3
LUf+F5sU35LwLESIp/wtIqZi/Jct5+eXLv9igFO1o5ZOhSFvK8j0O4sIwU4Q3jKVvKH+VGQp0JUR
XQbRe4jNaNkE1iYKuq03ji+t4aGAJp9MUAQSeYrPUM8f2yG9yHidNlnkTji6dFRtE+ToxtipfZ6D
Sh9KDnFR4Hu+Px0Eqz75dK2Tf4dbxX2h0VSTbTEd8iHcF2oPrSAaHrKQ5F91uheD6trjkmpCyme2
2cjJpR9apx2waY5u8ciEAkF1JYcXxkULpRJsSenPgT/dWXm7bzMPbnzMRkhQjXfQsegwMt2uMib2
4YuBBXMsABp3rZi6/qCepzyCTQ8RKuEVh7m5jAvKnUE9EsxOPHv6gWiokgmBFt/68VnIdezZdLdg
IzPwt9dCcOm81ikHXw1vI5USs1iMD7oEoG0YLXjuJMcvJx1D6oiJhpGQnVNilIoLQ3Y2xFjcK3lE
MlB1HyKsJosHvp8G8yL04LLLamdrOSVWVBj1IjGFdyMnOEKh7yalyYpdlHMnAJp3L653nddvp9HY
TBjN60bwrnr53ThT2+oxO1h9GROXFjk6ziMRkkSnTWvdjXUFJo8yfVapsq465v+ipjLgrSB4JVmw
TJAuEXHnp6vMV6C+iw94tOyxbH3yhPJNNjo3rovSDUYmA15HHVbyycgkNvk44pkW3rrj5Jgx+7si
7OnvKOqnflWL+ZfhKW+WUrPRm8gszZxwkpgcQ0z2FoMi+atp7BBDGJNreH12aFqvxKO3hekubw0+
NWvAyNYLzgRj53KbuZ0vI0xQvUG5TWlDi6UBgs7sN1Ep3JbMjAF7BUOgVaw9KmN/WnX+u0QDZ1YV
XlCJnixzi5U7SsG90sPKLWAtNW+5v+2pDWu1XmfTtQmrQ43c3uodBLDU0QpSDaXifkGJIRd8unFx
7YYbKxoIoOeKWMsWj8CeYzWFBjJmT4VisTiPUh8uu5C0loE8rvHDV88J+YGZBAmtxynDa7HkuyYM
0lKYMpNUb0xVWOoJOvgkXZvWg65CZmlPilWuknhyM4ZNGLLByi2xphp7btsxcyumUV2u3ExYcNF4
TYptJH/UFfP63LUGMl+88DUyxmsKeizqB0vddZzZEN9MhXC+hJCY7OQNHxr68wDNj/ksR0w9m9Gp
BQtbjyzBnBACc4HDRSq+hRzvcXI2EJCOPoJ3GVrwQDekRst6os6RKifpV5lBFurIR3mRSc+uzW2A
E3fRKdwegrQ3w/hmCdEr+l63awtc4aVdVwyYC2K5UVLhk0Nuhe1yziJoNM2WFWE5apXjFfFGLE2X
OHN902VAXF0N3lZV4GOzu6hUMYLVGv9TJSgCb4qCNrvDZYJ+T29G2E/lzi+LloufnXpMdrRWJKOs
fUBs68nBRmGr4GItApzhc0R8IYGDeBgWwVegPo1Vgz3Xro3m16U94DFkG+34HhfTvS9CE+isBq61
3OCAB76ivxYJgsD6pgNiCMFTGE+2hktI2EJy1VBM4IgwotGVm/Wg9Nkm6X2aDXkfYHhnSUV6+t9K
1Oma0QrKNiipRzTDUb75iyH3b4NsZ4KPFDMhUF2YMIUsgiaTZykLnUDKHL8z7X/0+a9g7/TN9Qp3
u//JbQsR+2/n/6+P/37+47aFGlfFx4tsiz9Mib+3HHxL5Ysq7kDzbA8nu/+c/4gFFXxMEf2STSLK
Cr/v+/nPtzBPNdhtaVj+bgyXJs46wd9w6/+8deKe/9xylGqpxn2mKduRoN+Z1QT1adva5q3dTgiH
vFsKrdqm/A7u+2094qfDMJ6w8UXxLr+0NmgaEkL647cgA69FxwFdmp2kaW1hCUvkXrunq25dfk5Y
T1f1jpzgdB1/GZ8VvwshFLyJ07iNNiOuQnhdLvSVvoJwuUQ2dCBP5eQf44fuCSJvatrg3/rqYK7S
Y3LGQct0mvLZ/Br2xb2yxFfEfnubsIvp1sWj95GxIb3R1ECFlxZviA74g4qJmGNd3QFMK6gEZhVB
kTAvUy75cSTsd3BylzhEN1mWdmBHH+xh9AzeinPABWeEWbwBAiX5y4N92q2ij8Hx1/mxtNz+gJFL
f2n2vUuCwmP4EuAZFn7knzC2D2NvP8GFRZ8FvX5wsETeFB9Kt+o2d4Id2vJDs3nxtuX6kDxDITa3
A7Y1Xv7Zmig38CDCNjVdy5TrLxId0OgtdNCFTt1EmrUSfQL1NHXtRyscg6q3eJabfNZLwjNWBD48
evc0hDbWR67F6xodSUTxb78XBloHaq2NfvJOwZ3+9KrZGhj5BaSXkwtsC0oO9cF5vIbEzR+LRevo
kOOQHjyFm9axDjDkSRTeNJj1EPkl+ujg7PZddyCf26UzLp+FQ7YF4HD0dXuaDs3F9q7jEm3Mxrp4
J9VYd678JBzMk46IYo+ID1EMl/EkQAoFEpA3ygFu6D1GOcVi0WynVbuUtrRM2oqqbVU9AEOIn4lj
PCIoMB4rIlV1ZmuLiqqhgVJ+P1KdwUYEPdAl2Z2rRYj7TP/eJ9G1IOy10F0J/Dpr8aHtxJXacDLH
q8Bz+mcNbg/L40aWLKvbNZfKK/Ed5Tk/F3fkJS7avbFStuW+eBD1Tf+hvQ4r1sJOOtCETZfu0nlP
HLhwIYGN4Opan2bt2NOLuWYyJx36EyaHlX6foKElN5wMoSv2+uMVreGIEZcPa9XbdYMLiTl3YN9K
B606wl2GfBvsgMj7E6xUq7/TbtML2ZrYtpY7SKgUEY0NSzXq99hp9RdMnWa6Rkp9QLAm9C7lPN5B
rUSjyKGjOOIL34bsWOD9AGcjE1ZoBLMl3EdQIkqtGUlnpuso97BEsvQEoXlHQTtVJ5iSs/IPSia3
ET/Gk2Tv/BYcoyCnTle+isKR54T78QeXExMjngsaJ69sOPVK76AE5CnM6VK8W8Eegql8mPJDu1VR
Ri7ElbyCnYog1VyLx+lDPFJVO//k00kVicsw0N1hCYd53be3+j78H/8zd16b13+3osfX9PP//i+O
Be237vS3x38/nax/qRxP+HPj1iDNKR8/BmLWvwgYA8YhBFL5pTslbgNcB/bkD0/X76fTjAvNjjNA
VNrfT+Iw5tPnz6fTn166OoNDP0HyDMTKXGGUvtMKcm0KyCOxFV6hJb6nuXArKm94NLAXdYu4Xgu9
CgrhG4nB6vVb0nXkbJJPWixa25hasvFBUkMvjlm71FXiQBEdyQSaGRB+YgQuWvDqZ7PuBwxyK01Q
TKJK3Kt5NbFbGNvRrxoyx6BXxfEdphlrHFfqNXjMqz5QZDb1XV51K2kaliY1ZRMHy0Jul3F9nArp
KI3vif5VlC9BdYDI4DDtVeYGKtfwRmq8bar3yCl4k3aij3f05FA3zQUsImLYdflezR8HxTWqfF3n
ynpojI1h4latP2vVVcqYJvU0GroBXawgVYMtL2lnsUCtEnENrm3GDKZ7VNpKpkk4kGX5nRwkth6N
i0bvZNdKspNVw0Nosq55Ead2PJuFF268qntIauhqXtsGRygAxMAnR02oIT/WeKIpw1JUK3xuo0tn
RIza6K/x/4vTYh0Tv+7rHvaT3imGDjTzP8fAs+Nw2uvFSDguzAjL35nc8CxRlCzimUzbfUjv2vr5
yRjuR3Lns0d90N/qMFjCH9lk46WvvTs9I75bcWNT26nS24iqxEtn/Zp5xp/R9QsCuGUZd7RCWqfB
hB6xaV/qvg1glUee7mgVVKYpH3w3svyKGicGGWrbkr48YD+WK2MtyuR5J1n/GAiRN1vmooCJT1Wi
LDuzPuahca4N5G/NIK0bUduKUr42uy/fLJxCZ6GOPZny05Q+iJF69cZyj/85zF9/IcWyUzDVE2pc
udJhrQldFjtSX5iuOvt0/pM3OXYabCxMItMxm5H+epODd/TbJvfb479vcvBDgbFBKeGl/ztT6HsJ
TsTiTB2i8J95RJDBfy7BmbvN1tWYy3zLu/25BJ93RATM34BuWEl/i0Fu/Bcp9M9vXeGd/bzJyWFq
CZqo61t8XYgLGvJb3cKxCYn9UKNVk6Gq9L+8TA5RO5skBAaxuq6mKjsnfhM6qtwxG4hkYa1mFBx5
JmyzwSNm1CMCQHnOmvJQDfmTJ8qHNNTODfKn3mDXDOwQQCrAE0qGFRo/Mj84FvLkcMGw6YRtN619
0ksjD50EIi45fyiKLc61W7OoHMmqoH1j0gwT01LcMbHYHgu3UaEZphL8aNVOk2ATyJ+kijDce80j
zUm8HoK0fm8lVHcVmHba+aigRZLGWn+jtkw+BgkVH1vpofLZ8fraNojiltoQn0oJDytzUzYfUlm3
3OwwUCsjKlaCkkE5ip2I7hw7l4Opt+Khz+rZp7qH62IVuxQJpS/EtiqSNemR1YQBWLDIK0RwDeIq
v30Wsx43i9ZKXhRfJGpcZLcdIoMnTvYtRtZeH13SVC94V2LpJFo6Ijd5as3Pvo3Qed5IbUN5PuZ6
AL4CA31RaimuqQHs9F5Bp9Zp/TpS5WE30ozHs5WXWNtTaYJq4/mAhpXB3dIohEuDnKqPeAVYUUiz
sXjpJsj2SsQtao2aNLhWFl4cuFPIjtWEbm1R52u6bfodtXkdPuoUgiEQaUYZl1U0LUoHxxGjbVyP
BbwZah2UIMcYia1n4U+Sm2vFbowQXBPDpjE98Qz1aEQg8KLwbKDAk/B59QXqOfK6des1K8jQTLxV
AcNiAd/TCm+5Fp6y8Nr01ZpSleE5rZkCbW3Y/KO3szn8bI5kwaLqG9L3VzRKUMTfJgq/Pv77dsbY
gPE/KIXGyEIkc+VHzcZOxzCftBXr+2zgPxMF+V/0OVgTMW4AOUD38mM7kykCeS4IlMQ/zvqav7Wd
SfN29eeaDZeIH2991gH9vJ01dTuFmidIxNAH47ZL4aqgwljogkp36Bl3Y4vyt0qe26nb6eNNLIAP
xEnbRmHGzH6sWjeJoyOZ4TZRanZSQ+A1tunkL2V8YyvAtqzHdhX2mwxa4If3nYTOFgFlQB6zAvFF
n25YanXm5xBguSKE+7iGk17lK4sbSjUrmANzoFC66EtoGdmdbh1L/dDnO4M4ttJ4mnS6JOxGTbzz
OwUyAoGtvQSmweD2QRmwrZTVhPvab5Dj6B/K1K6QgKDkix1M6rAxwFiiinA/VSppX4+q5UpKrrw1
hOe63iCcs7qYI89OYmz1l2BMaJIrJuW1FqhnPTHtuiafWpKXocYsNSV4FZcwmKdKeOjDeqVa2A62
jpYxalF1AYbczArypqVnqnZi+OK5k/z7gGANp7XS7OjNsRpiYW3yb8HSYYBW5WkaDmrzoQMHU+Ut
Mv9LIWpKGG9hZm7yUl7lSAsi2NGADFnDQ5syPYueOrr/2BuaMCwiwnD9mvUlGN/N5OG/uKGRpPED
P0GE/+3xP93Q1Cf6bJ35XaTyc33C10H5ZG6z7+ig9i+4SmS18iowEvsZHNQodYgNMCR2WbYI8W9V
Jjzpn2/lX1+0MlcuP7Vf3DB6p8pGSOo9zOOo7lKCJKLxLp8jJbS4hUMPBGBWE2nH/4+782puG8u6
9h/60IUcbgmABINIipSocINSsJFzxq//HrjH0w5v9VTfdo3LM2OJFEkB5+yz91rPYlydSZ/WVI74
i3XNQdaD5LlF4qlHL9nIZW6lsXDugl7ekx+/apijhLP/pDUPhl5R3osO55ItHVFQyfV2MoXxWQkl
6owBsX7Y7Wj1r+ckWactvFc4E6Z/pxXkLWXBWml6L8lSMPkqtQkTQ1vkUNTFxatO9/2t/7PJTzBf
GOvQZUuGIlOtOonWnvycxtFgZK/JMohbwH1Kl0mHogHZWfsg/RC7qW6jcqDyZ2075mLocNPUq1Qq
dn4s8E7GahLYLS/1IKLp7oqbTB5N3kTXSaJp1TTDwWwy7V6s8lvT4MVpd1Nxn6eDl3ULV+nWdU+W
dRUKkxz3RVUR5F4fJtcG8lSkd9dqkDaTwpxkjp/adk+uoTSEWxN1yAwQpxDz9yL5YrItD6hDSgM3
fprRhBm2kdJ15qplNLtTVcQbiRWvp5xxwqSJpUumkbLLeftOAtcVukUsg0c2RNAJ4IuRMDJWFdzK
GNBbJMABus0k1dvKb2EHH0IMxklLZCXDN065yL3xwOQNpgsZDTZ59XbY4XhuKsl8sBoCn6NIkIAf
F8SnVGS2QgWh+hIDUqFBlwZtRd6WREy9dI2g9ghkpMi+5IXagEKBAtSAOR9RbgZK+jGWYDUKa6PK
wB7Lejdi7pnqzCtYOmtptDUjeezqYVX0luPPsofLPLF6qirEFaY621JYHOf0a1tH2CAFyp7SlbPB
HeX5bmTUGS6mxpbn6ekmaiHKiRg+QlWS6GJtyhjkSyp4IjtYgEMwbOd70vQQ+MFJYcUVdbANPafj
uXrQSvU+K1Lw8/mx6fzknrQKwOsD47V/8yqKQw91FucqdklYUn+/igIS/nUV/e3x31dR6w+wVBr+
FaCNvwcNMV5hCiOSuP3zoEX7Q1PgD+Mu+XbGW8Kyv7eyyJvln8nKxj3I0ZHJyD/Qdqm/Jg2xlv78
0n8RWozBWETQJst9HoDfgHvTl/km5WpIusLj1vNpE3lNJOlI8KdVzW2kts2+EKKCLm62q2D+sFfP
ukA4A7JSFJzJEOwaVD2YgXHMG55sPoVlbwflNfSnVaGLzihrG6MVvTHcJjpKJE3Y++iXZ1ECGFEs
hwa37ABE4oNQSgAzo/9SJ2hwu3hu3GJJUvYzmQNLFQp4MQLDrTiiumUcCZ4cCwLDXeJUjX43k3m2
tsio7ITqNa/yjVx3pzzRDlJgbtVWQsIU508zOuk06ElEG9p3lYJMD7+mKDuSrHWbNufkKOLOku/J
6vZ0pBEBdvpZRCgiaCoyBTaapCFX0j8UKWCfRLIFDBZl+TRhSZbHFPNJQbLuLeAwOPMyAzWa4VGY
uAmlCT6LXO7q6TZFtzTLV4b5GIEQM5LiKQ7rLeHdmxqXgaW3KGexerQiRAwLoGZrbiIKulmR7Lkn
Gc7vn7MS5Hyy6RnNCBCIxlbcB2a9tWLg510PRygLLrVokMk3n1q/Y30h2wVuf+OaXeKKE3jC2npS
hNlNmGtZdbqOY/+xRlYbWMFdWYOvF8NT2sITQOouQnMRxRo4Q+T4FYYkKM3hGjN8SXGoItLG3ydX
e8wSO2xKa6MiXU0kJpQlXYO8qTU3sSD51geumaH8uFQcACUdukgYHab6FfGXrau4M8MAqTGzG/UG
QZtW48ZKMf4NMSiWZyb4eACnlU6LELuQ1+YGdJtjpNe7gF6DpIzuYN0SXkpNR2I25yuioWuOAT1g
VUwU+Thl5anQ82GnTDMFQqKiec5XlU7yqUGgX15/MA9lgpacs1SwQ6XemOSvdxm7lUo6Y26wB7bl
Uyw8atPwzuTcFUPhfoBeNJiodP3pUGIUWAnhdLbMJzEFyIQOB3M+NnjtLqzEO63E09RPDGFSh8pg
LVRgeMZ6Wg06HJi6cyhnnEUEnY2xhzHLKUV11VUSg7O9qqCKsRhwir3TIRqc+4nkeVgcEYYB2a3U
fKObObp1hlniWLp1XURUQRawz0R80fv5VARSS74yPtQqe6ChvY16gKXNLsiUVawIl0n4oDbhVmaE
1VdeMiJpJHqxFbN1nH8YWomT6jIuSRtNBlO13KS9aDdxAxUmdpvZ3xhGetBzVhTddLKCK3yqRy/z
G/IS9GwdJv6Fpk4y+k4nk2vfoylNNbv3bzXYnUnFxBqK3NPdJpM4BAHLw5rvhhI4S9l3+7GhG8II
NmzRpIsiXPR5o1GcoV+32OSbdW8YTw0JIRWU71DRuWKjBnWPdEiVjrVM4PTxXtGn1Ro6MdjnkLLI
4WVJWSKq2dafEy52M6vsfn6hqe/ESmFrRMVoyCtmnbiUoF+bJsNYk9+B0XtD1h8t1TxneXfnZ5o3
Bs80cZo+ftRDgJTosyvZ07GKGeMtoaOvGfG6I4RCJp02h4Sez7sK3eqoY44IIZO0mZeHPi7s5JS0
7bZXXrpvZ8HWC0bTNpeFTe/u5vrSwxIR9elr4kcI+J8NrF+F3jg119Y4dGt/AlIWGRl+wI6L+haT
F67QyzOKeBsTQKnz9kV/tkt6YzVWwrZWPa5hYaVpILumaG8W8NCkD0u8I0/vYyzifaOEX/3O31DD
EC9qOSrpikoybYoSWMs43eQBwRuQLwHZ3HLfxyOJctmDkAa04pUbapRVEQaqZ2KIqXzCVAbgDb1A
T0gBjmPWBhp24hDVVia1kd1wPQ3wzMy42/XIaBKqXW0CGRxMTF8YmAhRYGwIHN2YArPItmoIrOtz
067E2pnjTrVro2ONmGfQUAVCm8ko4Iv25Lk1WepoiX6gGR8e5UkpzrKZAWcN69DVde3eKHWnYDqe
DdMqnSmcKf2ncFpJA1PS8qL5vavS8CpDbSsgzB+ZW4pZ6wh9vFYzH4HVZFEwzpNn1bj5wnozJJ07
0Q/IunkT0Q0ttMlR26+MCPb4LFasigxcxWNp9esiw+ng4yFC8GuEbEziJ4Ogf2+dRhVlgq+WaTBZ
nGQRuP9tnaZIOnXTD6fd/+vx3+u0b7QGiXLsP7rWv466MpwGYsPphakk+v6khl28v9Rv6GQQ0/yo
hkENy8MwoSGXNRX6Tv+kSJOMZZ74a+/qx/fN2/rxwNtbRsXWXi9BcJXgIDDTTgPtFIyl4hkVD9E+
CDI4XmpL56WuKLwSmjHDdB5pzcS0aNI2pklrNsy2otDxaeMkIfvlbNriKJ/LXuUm0EHraYjezBQi
5XyewxZNpUwvvB0VzCAM2xP0mMyIhItccHxhePDFaNWNuehFh0U52i0a0lYJJltEVooKQUjfcqSm
lsXGLPayt6RDDXXvBlFwbcT3HD2COqDQ/AhSDPk9GlazCN0qNMCt9jb+68QlmvHcLdLXRC2GjYka
VhFfelCBOhpZbTkMiXcFylk1eWgXIa2JohYF70WTp7OM0pae/yqXg/sBnWeKErdWHlp0uT363Aad
boECoxTmi0HtpnTtxUfOa7TyvkTeWyw63xzBr1nexaxjVnIpEAMLIuFTHPrYxASBXNp7ZjVgCscR
HNSdsqiJu9wEje0Y1C8oZ6V1NCTIfsYQ3IRgV43OTwSrDIFQQNdcmGfffyHOY5UI11Fge+mGZ46e
K3UkVzZ8ovXIQZL+IS5VNQ/3/ljtLJFZsmCK1yRMP/9fKOrpIMUaYmk++ngSNnJrgov5ktNHxzG4
zYpNPKrrtoh2sggpnbjNgODAzKqcUoDPAyerEhKXkL5pANNnPOqsPoxjVDDjrO2DhtkPLVIzmV6b
ic9NmRwsM97UbFlqEp+HILjrjGatG+Qd50y9iVyrss8+RRS8H/vLVBRXPdT6f/fChREHQw7tMV36
30q+Re/+y8L16+O/L1z03fG8qgwK/zT7sDb8tXaJMv1BFA8QDlifWFa+9+q+IZXxqH0P2GBZ+37A
5EuKsmQRQrX5dvr8J2sX8uvf164fX/qvfffEzIfKz0V1F9r6G1CTGtbMQudXH9LOg85Ow/fNvAE4
kU8ymqB2i0xPOXQXsMUmWi7PvFX1glPh7xZevNOfaTGPW0CsOnad4RBSZPibLN9xgfFnJu+pXQR/
mWesF7Lx+l11ge/zdIG1l78xj2nYo62AfMzTQnBBIgjYHyQO/5h5geW8i83yJfBSIA4atHcvrKjU
uQv0JbEX2G4IfpfsDjcGWgW69txDhhne0RhOF2gwPP9p3k65M2sHXonEkz8wP/BvvB6yAN76M64f
KDAUZZYzfjYIuzAV2n+imIkbAPoyfmZeW67ILeBbBIwLn12zeq0u+Wf4It86WJC8Ip1V50VlAUNN
BlBgM4ZHdCDJnvYm/1S/YCPmnfNxTEdemgSA8biECIDoh7J/iJ8RCZMvvhE3lMd1atcf5DSYj5oH
FNZNPzSCde58SlEbTUb90ndunKxN2mfvSCbcBXmsbqYd/NFr45IQTBopBzrstflV8upwleymBexM
R2E26UquyAMmyG6nAhbl+XjD2gFtCXwcMg5U/AvA2F2Su/h/FomOZeXEzyQarfrVF3DHDw8P77wU
whwswRmvCy/4nZMwfl/wuISCv5g3PaI5hrGqN9bSBBNf2MwNBshPEgLS4aCgiU8vQrDOJGkF/58Q
BKO9dSmTaSo2ELqdckYcEYNPKCtEKrKXQZi0EL6t0WI8lxaEiQ3f9udTCbecNBSX5CTlTj/4+i3d
E0O7I2wAXgCZSY9UiqdZRMNMIsSueSi2EQlNRzxQw2pCfb0KOUDs2lt5NLaRU6xfEMIlTnWdSWXk
4FZWB+VVvnKobqOrym78iHC6n2yv3UiPxL6rSGewvzJWcqqDSJR95nCwgyXBZzGceOdEG1hvpEug
ldTcMtsTN5Ela6AVVrteghtWAH5yL2VpPweH+TiKLoq+hbEJFiq10fo44sOucPJjjlsGG61rBWv1
ENH4AACFeA5W4jV40t3CG19g5nIjvQeSXbyXfc+PcKr3sCC93BbOCefFkUkOnjp6vjv9Cfvxn0hJ
eduBrURtCGcypCyolDP0n97AVoccj0b2cE8EyERm4zC3Tint467fNC+E1s7hE+8rwcyc7ZdOM7fg
g34owrPx2LzwD7W1R0w5E3IhBaeg28qRS2o7jiG0N3ZwJsbpMbJJ2hhF4hQd7Af1TaXjbaEtleTQ
68F8ymtdcivrQfQNO7i2LTxHCyQS0knVRqQJlLfj56QkbKzUT9MnzwKw21u1JjSuk56yD+SPQ4bn
ULyVzrAavBDDybZBbjTfmm10zo/F1jwxTg/fDMS3FmuZJVwC8TKoW14yuQ/n/FE3N/Kz/zG/1fcJ
lm79WiFBOAkY6i0wLRvkOY/SY39BYwk1Eh8AZj/MJusKsTLIyAQNc/ZJfiphBtOWtJXwkH+UDt9A
JtCiN17sdyRDCPslhfMe9BCDlNTmNwz4ksfDoOSPsObhADJBu4Q20s1ksgeUvN9SGcBnIqlELgmH
EqwlXzLpuPNEqDgtbuOj5flf5ivfj3gzhA/1pYb9JB4JAixAdi4/YPLaiuDQFWykGCcgekt+DNMF
SE7fKJh8iRepKs8kHtGIoT+EyA21ElQnfn0LY4mfzaMQdUIC878g3OSlE/aHLgOQq5p/gALz3/61
fe3lvKMZlrwAKpnLY9v7H+cl6fe47l8f/1fZwegRViWKJ+Z53+aA38sO4w/T5CfzR2He9xP4Drod
HE6TXCQOTiicqEi+lx18icwjA1mCbnHOolH9D/ra30Iqfj0y/fjS1V9mhE0UpYRPFsquXjOSSr5K
p/jQrv1Hpuj5R73OP7h0/C9c3kuM0HBveU254cLiEuJy5X8smmB63EwLSMdelj1IqyD+U4c0Wq6w
4X64p02mcu6gkfTGFcgliwmZbyjcOnAYG3Jti6/NTnwVxAXsytL2LcKEqxugLT9BzWjfIPzvdkic
2YeInkXCM61kqLP1ejwJ+2/QWfE1fa6WlbbmNLAw95YXz70eil/5W93suTF4zvlK7xT7QLt2tJV+
F8Lapnf1GhK6ojk8+77xcO06NxZtd7o0O71/LbJ9JK54P9xk8MtS+CVMDWWbugMuCWL+gPUeZLNK
B2ZdR46CEymn4WjDxcHc9zLTaI5WNQA1y4txKOcOD4PcSwVEnSXfyjOyrXV/gEKefvYH0ZVdWjpe
tNfYJeiaRXaE1PWFv/ptuyXKgtecu0l1nOe11G9oSHX3c0IbeCU/UspY5FIQEgvz6DP9CBGTj/bI
eJJacHrMXstrteuO1UU6lNcGzPeX9KOEncdAlAQnABgv5bl6Sz/kiuEvSM5V+KGt6634tUtXuA4B
Eb6Xa2kffUmvBnYIAQHROrTuO4Rkyr4m+3BwW5Mj2ULzA05K3UeBGLLEP2SX5m1IV6/ptsdNoTyJ
d+OWmI372WFlfl7yOCZMGktEhrnp6M2uxoeOM/NKx9Iw0ttbUZU+li/GWnlXPINPp7iUp+ax2Ble
4kmO4dGxJoegu4DaO0nv83beZi4U/rW5pDKHOEkGt+TKufbX8UHBt+fO+wDdWUjCwtaS7FKwk2RT
JU55Fd4JOtiV+GdXAPaetHeDbYPCZ6RPzu/8WHzgz1vFxqoXd2hqhfJ9xpWFUExijqjGhAZTPMAD
4f/mALbJMPnMqXc6hSfh/ZCQpJGidWpe6nami/miOh8qNgrrjsEOf9LkJkPwRy6G1YuKcHoqxhtq
4x4pMAaC83SGhEFRQkYTMBXH+FIp7nJUhWyFiQCGH1TnR4wPXrUeTvXOuinBFj3a8r1LBQSLaivc
eN3ENHE4OAAWzK090EOenBenOlR0PPt05uXzzcJNwwCMvyRfAo7JxVrCjqkqmByxI541l3Rij2/t
bVKoAP+tmvWmLe0BtvSOGf3Aj+GJfU9mImQXjvY4XRPpmuC0y3g750888HrVHwK1gp5R7fR1bBYr
jU4ovLMkZeqAoHAr5q9qc2f2q9hTVfr4bKDZTg43DFjGYJ12H11yCfH6ZY/9kYzKLxgxnSVPDacw
fMz5vhN3SbYVj/Idp6oV19oyFnOyEwbkVXznuyY3/796+zMQqaBL09C6iYuJ7G/EMQr6s99O3b8+
/q/tz2JTZXdlK2NMa7GRfd/+lk6iZbH1/dkUXGa330/d7HGIdfAOaP+hBv64/bGfKuRhKtbScPxn
HUN1EbP90jD84ZVjpPi5YdiSXZdViOt2jal4RWmmLL4oRvaYR9dF9KwlsgKaQ6hpxxcZ1apRUYul
OiufvNWorudYe5aRmHfCvK2z0em0gtiWgHyhPoJIRdc9Lb+ELW63JN4HHaePkugdklZNsbgYWXUT
SILLFAQiLENEKWXtFk8DNDvNJx4gcJi/vItLY2tSBweOamwmZ/xDddAQj1RvZmM0PlHNULT/q69e
mT63ytVAIxlUw/+4eqXfm92/Pv771Yu+HCcIPhppef6fwOXmHxrAS4w3uvUfH+d/r14snpQ7/3WM
LtKvH4o3iOZkT6Ir/ZN1/A+KN9Riv1++P730X/rd7dRz3rJyfVe2Qrmqm4ZdvqkPRqcd25QKIxqz
nRE07iABuJYbtiSjnV5ltXwrhuoyYcaul0wDFaEOBglHGsm1QTqgKRMCztbNjXnbcFXDbOttnSyq
SU/QCMfOnE22LA9nCyCYX5tOJ5HewRR4NddGTf5k1oJTxxved5APi86MHQ19mbpoli1lpieleBLp
6BJABqwWB5O0gRGvCY1STIwY9tGYDUG6VRJBY25lFFCjIsVtuC0cTu2aICYbv1nUyyTCCHBbSqsI
iGqfke9U1q6by9ssVKSeQ9eyDcJoQo0MPQGvdDqbngwWrpswyxiHZLpG+o5GdTvclxLN4jhIh9dZ
WCK/Sm0b4UXMqofCUjfhEgBjoL+orbWlE8lJ7TUn3brQu3vmryja5eBUYSwRfcxDACADXzuayfhZ
ZBHzOJVDc1oy2+tNib3R72grhVO9YS3x5DwW7FiQrlhYFMpby/j3Cq/hN4nYSHBmIAKCKYs34++2
ooVP+NNW9H89/j83syUivGbEsMS4fldk/mcrsqQ/lgRzReXOXPRFP4s1JZ3zFmAnS9VlJlx/3cwq
lBd0mpZCcu2f07B/cDMznPv5Zv71peu/nMREaxqieEpwaxWqkyKAnCvBnaWnUidLi87cIDhK6ePh
qHEKaPtKlU45+hWZBHD4In07bIUyt4NaJURZWtPoXpVD7EjDlzCYnGjO0UxYuqP0WJThxY5C6wJM
Okn+s5pZyVqZNfPcSkO2lhNj20P52+VttsuDHAlDOqc78LorOTC2ca8iamFQo8oxjvHQD7Y6trx7
KQRJVIv7SZYWqimJPV2PBbouMnkdc8L9bEJVeuxUQVkbhBFpQbtvSVyYM2M9F9YxyFOvlDOPziIE
CAktJWrMiKl2IRVbdR5qeNJvU3Lusiwl/CsA/TpA6QUiYgv5SyhBsUtejShLceDU5p0acObLcgZh
D2BESG1SiDh917X4uAhIRM6uCcqpWneskLHSm4EBvMIIT5LdCNpERHz6aozbFjBTP93pCNl7FcxM
CD+k6c+KT2Kuf5hJSgoBLeoNDVsi1bPWtKfs3uqx0IeAOlRcFvey/qrmEwC6u7y8q7HvFTjaOmFY
mzOl/SBqN6XPsMuldpoLz2kjzg+DNaFMqVUWP2ksMySnEUxvX77Muv5VlMb7KS77raVoT9QqKyPe
SAyY5jI4iGljZ0a3CedmO1FNyAxB1brbYvl0Jtw0Qq28WDX+YYId4gHmbyMcVAhknaGDOQkcU0a3
IsTGAa0blbvmidl8NiYrXSHur2xBjHBPQkJcd70cbzspegM4hP5DhgGpyCUWnFzzgkAiz8hEWRKH
z3r9bMJLCTvQQcO46fCnRyKWG2Ap7QjhXbbcxsBBqLxEUBc1v1yJUD+6NF5X0wwIBcCWuZeVzyGI
zo2kCFt2F7KJq3Qb5qFxzuY+dnVpqom7SA9xKztgQGgGMzktQKq04Wl5WxG/vlEWaEBY3bVo8Rxx
IIkyRKpd4dT50jUFqcblPZpgfGkW6ki52nAdCgORGvDPVGS7oGkybdiOiHYhvFeck0JJh6NfUzL+
a2sv1ixJQ2BpSTTP8OYtRLy/OTmoAPh+Xa5/e/xfyzWjOHpxIl0wFKfLmvx9uRZhaAEOJqHi/8qN
sZZ8U8IhvkkNfmicKX/A2+K5FAK8Gej9Q3H9cub58ejw61tfdqoftQZSleV+0VjZXjWgbxv9UV5C
YerkFoiNF5jCWRVk1HbJXVGLBALETtWoa11u7LwJyE3UCKgf9gF94Kjs6B1DLi1F4HxLDreRjvDx
6Y5pYb6NC/rLTN8n4WvDqAkW+HNak1BQ518HUbi2k9neYfaeAFWNr0lLrmp/Hw7Z16ZjZaIrXevm
aiIGKjLKczlg54MoTojhgGRmANKUCsJLHwj3UWR6mTgpnFiax8li0SiywElMRKN55Ol5+Gyaudcm
3IBV+Gj6xj6F0hn2X0VVcNDB0uxTXgUy/aKm3VS9vzUm0S0RK2ZFeadYqH9mAKFZAyBU2oEAd5pO
doJAEyhS8xyrocgUo0w9IVxItaTRGcVR5qyU5vPBVNp16qfuEGk7pR8TNjAoEkCT+th8zAaFoHKC
r4cCfnp50qPqucO7ADDZNUzoBAw+A+WrShSNFjKDwqqLIhcaT53Zoji9TlXmGCjZIu25L7/K88e4
2JNbi56YvG3i+j2NLEafzTaZ2F0rQsQGEBRC1a4zZSr2wzQndwrpPow9atRf4VyhfQIKOxezEyrZ
peu34fjWTeWmwQnIidfRelIGo+EcptKbgq+KEEysFmr7QJ2xU1Do632zlnVAtmL4WEW9AaEEZ16S
x8+TOU8fipL3Lyl4o1oCY59JBA6VhnTBOnhoI5JxkQfetylYyaIZv2DOZHHcC5UBikhMd1PZE9Ee
2ZhKL9WYvqlUvCuhANo4m8ckJjGNpp6pYKooRBI+elAsWnHTFgUjePHIr7aqlj8oUeSMsrmvB3J/
ixDkrVAc9LFZ+YnpZlV0GdtYewrG5hWGu6cL2LG5Va6NzicQq/fDUG/q2LCtjsAUuJMYMdZJBM2C
gJU23Da6iLLQMB8iCdyh2ME+F2qmeG1uh2rrGvq8kSFo9lFwN6akxVnTTiyY76oRHbuWPRXx5bjP
TfM4xPWp6Y6SILh+zJNVNX9p4wwUBSek/a9duJl4sCaYGmskhaAIV+pvF254RSykPwstfnv890Mz
Sn44jBxwNVT0S0LXfxduE16FCaZxCaJmuqH+2PJBTUEnRiMl6FtX50clP+dpUIk6R3DCLSjQ/5HB
UVZ+PzT/+NKNX5GJY1p2CqgGYZeGo5dPE3Rkc4X1mKC8FBQbNxACnr1KOgDF4AUvFFGZO0A9tuW/
q9qjxHQ/0c0WHOleJi4KJP+bOE1EGAheGQ/bLqlOUYSpUE0ec0JRu7L34p6FLTqx+j9qoY7n5erj
6rEk+vZ1t465HKNGTpwprIh+T2RGhC1TxLmXGPKPZ9O/H8kzSOspIHNBd2aAdGXKTDVujGcd3+Qh
DJMCsBsB8o1qfjTBCwaAVTVTQMoZzB7m+/qk77OgsOwh654b6sIogU+B9tVQ0cTN7cqSH6283+Q4
ggZ1PokhInq/ORi+uZkIWxayFMsWUTNEFcV5uraqeZ2hvU2mo94sALzKrURPh9FDZWTedQUWB2Ub
Tpcq/lLEAPQ4m8eRG+WXoKDGpNkwWLiG4OVkQbWBI7yF8X1Tsps0MnYlVzLADjpXJRGyT6WBuLYu
trqQOJ3eEobA8IhEoopZaJCdlf6QFmQJMV62nHjg8yEtV8pnN0UBGyI3G/Xe09X5VWq+dAl5gB3O
/GoZWUEIidN8VWDzcU298PitImiGGK2RIJGNbFVPVlZtKvTvobbRgwR2BtgJqCZeqLI7MySJh1Mz
MCGb+rUIigrUoY3jbhMFOLcMVP25VxhfIuytgDFWIprdkMDm0hoYikQ18azg9tRPg3oz31cZHM2U
MLJOIZKpb95GyaRaUKL93Kd3YZ+5cp+8VoFxj7Ph1CNha1QRJqDhGOwARSi6tdRfu8ggB4QekAUz
KtBt+iwHSeqP+MBD8dSTt1hGBSWuF/raVyO9aD3jmoZ7oDPuYouhggF8gAjLwFiXgc+lETvcG4+B
NTLy5tRjd7PyZAzGSY2HY5Ig/MOL3+Yyrx0JfW6qbp0h74j6s6ZvTcS/A9Xz1MPnF6oNmTXYYuAI
Awkvo9qREYxHPna/SMasdRj91y4N9sUcXVFoe0aByOLfvETTzWQVXf5DIsP/WqJpUP66RP/2+O9L
NJNn+qSWxhkR+MlPXXm+pC6sbIB4C0pvadj/1ZUnrsdi6IyGboFt/NTX1AiTWL7GC/2nZivcrr/0
QtielteuSgqDblbopaf7Y3E9SmE3DWkj7b6JLxgCY74EOiUjzboyQ+a/UWgw1EE5MoVP3PqMiiFQ
LbFQcvgk7Fk1GWBH8RXYHZNn0yL5czwlFBEwsXg6wSMGdY3KDIxcuED8X9EpXbXVdfLyR+RIq2tp
P5pPGTG4KxwEtrDnR/Iz+Em0DphfM5EmCW4kMJl5EpOmDAlpcx8zcrrNh+5WbsXyKH+Nz8qz9Gze
q5zkv4Wvtc6zirmVKVd7rN+IAoi2yWFMHQw/ti2uAifcFC7d/IWrR2zqKX1IkLLpbzn5uLQizksI
eXck37y5xByrqWw98D7ISmDy2pk7gha1kYjxNf7kSJLLVfiMTI7GYnMEUrpm7EeCDOEb7YbZXfuY
EAKmvWfP473mBhtkWqrPiJJPUvmQemcaoWKcngDsb7IvxFosL6JqCEOgBeQylbsxXXX8F4KTsNe7
JH73LuePXeRCwCMC/Uv3CMJu23v+QXeA8uGYWgmHasVY3G6d9CB/ZeeTsF1w8zsGCCh3upnYczJ7
2gHZXZ3k2a29xibqAeFe3286WIZ0nu2QJDkGJOj+jrhLV1gKVswMCWJW3NtMeM0K4dxh2k8GlJQP
TbobwaXxESdb/zqjG/bix7c38QSWpNzohXPNtjvrDMiodkKGyStGpXv0hnemvWMXvv/U1BU0QJRl
Nrz0sTzEr6CUICB5zBYlBf9WfI1Z7yEzMag3ISgedbtB9ljxmYTr9olVuH3KNoHb3DGPdkbPOoan
4i52Ajd1EvfhgmdtzWfY7wM32sXr1KGmZXSd3C/57DAU0AWu32nbIKhEoQyfjRyRkfYKhyOG1wrQ
qWuGvmiZVxvaRtA2cucwhU92itfPh+w1dSRIcHtAb3zwfJDbfitzvYBLXCFCc8cTeJLWATLLJJZA
NS6ZAqF4YFulk4RbrmjU2Eu67oc63k2jLQ1rhSz7eC085acGqv3g0YciJl0ftogQtMTmQIB6AJOG
bsuFzfm3DVfDnRp6AGv5VmtfvFZIKE3XeleVfap5eDyo30X29017ApfKOIyJfzTZ4Yc+2vKjitvn
mksrDN21jot7FX8YUKvnzfA6XALu3WU+vzHfktQZLvK4Qv1A6NGiQfgQmV4PB2veNyj0RAqEFSdN
FLOzv4J1NR3FN/8rAK9jTDfJDo7joT7zOPSW49bfSI5sB/v6JfJekUs64lviMbejE8gn99A+EO1H
qGn5acl8diiuiOlrjpbm5mBnZIQXi+5j2ADcNdb+LrlwnJ2fZfQM6VY6zA/6LUJ+W9rzg+QUF3Sf
+pt/Uw4VypBDc5/76x5mC01Q9sy38lNgLgJseIW5/Wid9E3izdv208hsjvbI/HhQ6LTyiimNv+tP
xF+h1TCxeNpIKXTEqSaQTMVBQjdTDeIqIrIQ/clbf1B3rZMfXmm7MpXHLreoUxSZi8wJRidU4Wg2
b90tf0HIYa3TF2Y4Y+upDOgRAher/MHcFG/mTiKyMdywHB3MnbbmqnsrWQenN524KB3xC5UodYqt
PSdH5SO5hQ8waNbw1J6b1+4iuvoOVrEGcPwBOe6RHjURvBOyZuiGEDwru8ZxiPr+LdGOCyJU36qw
KwFgoMfgj/qAPg5ZhfSK8iBujoP4ZSruygZ1glZCPQTGjLIh5tm+RMql+EA0oe5i61xhoOD9BudA
PrFKIgbuCvedn2gWfL68U/9mfmlSFyylgZ0/FjeWwXFzkx2ot3PtrkyA8ThCcsfCl6Au+f/cnVeT
2+a6pf/K1Lke+CCHqplzQRJgzp1vUB2Rc8avnweye6sluezxrWtry+pWk82myA9vWOtZs0FeVvKD
2JyDvURgAhP7up630dzQl9Ztd9J3FNrzZE41iWQWACeuzulINtInlCFGcDbsGG5HsEQNbXqOWTtH
BMCoqcvsPkvnqEokzl1rmwiQ8Oq5wjOSOr1xkGI7JW6AtAFvDnGBZZ13K3KQV48aWSTWe5zdu+IO
/5dCYqNkNzejLdnDQlhifEsPxqYBB3Dq7X6cuw8AKD+63Wgrc04329/m6aJG5v3IyFOxwy2mFxtd
yTVZEAI3vfD4b+Yki2Sh7uRFty4P1bpa5wfUUjumNRtpADCxVjbjh/qQ3USnbpecdEfSnQ7f3ayT
DtD0CFXH5Bi4a1hG1jhvD8ImQoNLavHF3Lrb+swFczvejtFCy+ZxsEGNg84WtBJC05N63+4Hy2Gk
5a1x+GZMLzBkk4B2Dbyd1aAEfZBf5PYUTO/Ufg6A4il9am+TRX1GifKYo9EBLCcvB3ept6hnAqTH
6/YiWQzkiZZb4pNTiHXIeDbxQa/YOvoGylaBs+eq3QYP9CpwRnEbPfFPgPvS8xbdtWiAr9uNNBNv
klcSOPkK0QGHmfJhv+QTmbeAMDqyRCicwuETrAhe6Tib0o4euN1thepXnj60uF4jJl6Um0nZg7ME
SuiEDmXpIN4oFglal0npk9rSHuwod3prrhhn5Uvm25D1tjKXYi6NGkubufFOJyLtcaniKMIMROqh
hlgoefWpROI580doptas3PB4YUeF4Ubi1J4FD92ROx6uKVeSPT8bH2QLvo2+ooGr5zwxfCZ5LdDj
H3qbIT9EVMVmu+Lyz1c1eExX08MfY344l50Edw0Se5lveKDYGJE6D9d+yR0gyz13x8Z/MgUGhDhZ
edIB2gK2ZRHkLfonT/wA1jPxVcm1C1bWe+vfZ+y1g2KNPRoRhTPCce2OwEdF1tKzhtXKzJDoTtxd
igIfVGm5gR6ur5JXVPEaDvVJmug+u+9N/8LIkpB5ak6vOoARz2yXwzF19PoN2a7EKGkDtix+QF+I
EJGb/aubE5QHmP34XRPVvyFBKAzcf2lOfr791+aEUY8o6/on6upTMoSHBzbOf7QY3xsTjZ0x8yMd
Ce80WPq+o53gWDKhqLQzaIUm2M4/2NFOy96vM/+pLfn6qKf8669tSWAMggGNTtykKu23b0SkRFKc
DStJPojdQ9C85R5nEjZAuejXUf7eRijegmKb1W+tfwtFslX3dXTRtHKuDdvOdLRiExHnMvAyNL0b
CIDLolCBAsosADV1ng/XfFSVeaPA7QyKvYrMo1JVzL0I/RoOZRkDWtPnCx8KlCWH0aLt+7veY/gh
4qwLSQuu1PDBQ8J0Be0yN5MwB3PS8h5Hf6H2rRONOF4sfNDWm4xltxkFbOcPqCxk4ei76Wxsollr
7APrPdD0V10Y8AOFi6g1nvMMmH7nX0LdJQILxz2uXfHCusKW/eeqxkbcyY4WWNZGz10oA0QtGEpi
gBv1OKzgt66q5tJL1psImqD3jlpATR/pHvL6MEqR2/+b313AeUUd2okKYl7ReR3+xVpNkeVfprO/
3P7z3YXqTkTK8Lv8iOnC9+HspMfTYKagRP/2+c931+8WOOhSKM4nAj7z3E850zcLHGROieZfnwRS
/+TdBdDzl7fXDw/bnGD3X3hVg+ZHzDVDbUNPS145bgx2X5zGHZfY2/QhKy/CVnzy+mMSbqZynMCV
mTUT56R70BZ2c74YJr2wrTbDebyOx2FZ2N0G79UGKvxG3eTIpwXByZc9YVvvICG5Kq/AKZBLNcQL
jyzgs3IVEBqFqxEZvLictmFzRgj8YnAWQkwJYSXNJAo9/UzwYhaSdTpPcMECyF30BVMFtOY8aCKs
kZszMEjEyaPDMGs4l852WFr0l/HDeIVoNFlCUNhDaw8xVOmr310cwxLJfU+z9YbQnU+hoU8fSoe7
5UFg+2jRGtjpa/zAFyWEuvL3wyTFZ8ShMN345goRn3xay2i6a/46n55Fxh/E1uH4KMiL2A29zSYf
o+EtBhF+VRsmJ+mMGUe5EZyjahdboraTu3Q9UfeRn0APH5YlE0EaXhvvyB2yf34oNPEV0oIl+n6m
MvhdDONI4DeZX8z7guV4I9/Ktwifl2x4bcPaiGeiUQL9SsdHg/MmfyTPBR3VrXeGt+8fe3XtixdX
uLh0Jy1Xb+m1JcvgTK1+Ci7mRnhgXkVXuCbDc8VlHRfd3RS1Trh7/+YGD4G1tZz2DbvhmjAP5Y3S
AaxmjTGHTxlkX6IonoU4lBqcSv5VwrVUWjeGZAey06n3Mq4mF6FWl41z5jY0S7aUUNJQRczTh3Tn
XdjozUMC1IMtfUImr3MwgE8YbERMUFueHPEpRU1zkvf6LdUBn+CFzD8z/4xCc88LQnyKcGcV0rbH
q8W1hGLR7k40AJjmqkfai7Leo/KsCfSN40swZda3R8Vd453sLni5jfsj49rIBjMBBhsmm3fuGTrQ
Yr+4dPK4yvIXX5qnL8JkwBwe85Vh+/f9Rb1ByE33EOJb6g556mB3TJsVz8pJWRzNu0RfOEyOaJWL
cop/GMGnHtU9GHoBjxK+jm/ODl5x/FS8SLASTVOnydcUBOv0FRMV//z82+NEs5wsnrXlgviT4BDK
C92fExWNoC5dybfNch0qcwhiGYuQVRNcoUOCznkFSWbJtoirj4CoaGEwzckdBs/r+KTxxFulTRNX
z3tm6jPtAKRR3YjM2TAYKEic/I6SkSaKLmKHDxE9+/TUFqo32d4i6w1JINIURhyo7WkDM52eFgYd
ES4o9wPsKMXWqBl1hxtXXEy9og9QBYk97sDxgOZ9eMtpfcHevEXFeogfDYIzQeXQcF34Bhl4kQwH
u2ZXj7EsovjvL1kXnPEG8GAkPGC8ObFsiovktYWW1B9wD3bZU4uXfk0rYbLIcHxxSW3dYAJFBVW6
bFHOcrAQvTu87P7s0erRp8wE8lnZrrRzc5UtuB5PjYp40731B+3ZdFi+jtLR9JcRltaS4NwZXkUs
iX2yokl0sfxPPQfqgmAB7Ok9sTaE1FH0swZNXinfuyO6AevUnvk0jyU1HKyG2SLDawPAjY4nszZW
sCHdAQA20oBkQadgvJur7kijOMfW+EiUqNZdxidlfMbe55nvWjPMEqZVPRZOcR7b4QaYVaVCftpF
/G3NsRbMVivtzqztcDa1Eu520x/mdDeNzdKf5CF+xcb0h7yOACrTc7LC2gEuAoHjrq0VzsF/c52g
fouVZtuKcY0MgL+sE1RdYo7+4xb3l9t/1gkW4kZMZt9lzP8pFBBSUptPeh9RQ0rzw4pA/U2adrQW
9bb5S9YmXnlRtUw2GTK4zH+0xeVef6kVvj70CZX5Q63QIfnoooCEYrj4K8LQbnPQrmNPcIoqJYj7
tNQZvFTb8kMOtlyD3XfNgQGIQRJGzdGixfs81q/AAvB8RjLIsjTYo6v0YTfnS1mJu7mHRhI9bjhL
RZdRezl6ZLCUkfCgyuLZdJPQHtyyY4wZPHYTz1qADbRyJw6/HGTDqugKFgaJcbWECgedS/qTHhpc
T8LcqVLS+hDVYFQLufSPGX8CXoabUxgYVDVtoGIhqOJ5ElSrgdwErdWO+SByFE60uWifYnc3m7Sf
jTLTO4XhGaSJu67JOQXyYqMo+TpOihU0DyCUhWOIqGp82R6EmLlrAUtOlpeypPcLRVIXik5XIbiM
0INka7GsCK3gJveweQlM3BVxgxILgXgyT3RvC3Nrje5uHsjGtY1UZ8QyX5jPFbNxdtFsqfFG9+KN
mdGCx8OB/Ktr5XpONODjM8fitsyb+5QpsgIaJeh9WGxExrD/tRLpyRQL9OTDIdOVhaHV90LAtqGZ
/M0pLIDUWicqxcqoLDvX21VBbGvtBDWSiysEqunb2TFiEdeNHnWh75eWxyoHDnubBVdjqG6FuLB1
znCvqRZNHSzrvqWYy4ajZybLrnZXVZUe28ZHMKUHpEZUWbk0BGYhtCPbsQ6rWdUO50EHVGBCf2lS
xrtqrd6II/Km1q25RhXF7H8LYkIkgCAl28KTb3RVeSuUcK5VhAekDSdtqpPvDHp04mlxLdDkci3U
8amRClxNDRw2ADNG1mz/1eeaiT0bJBCuWFIF6FL+ov/hTPml/6HB+fH23881eEOahtUHZQP4XeYS
n9MF6zekgfhuLdxFHC6TcOWzB1KhU+IRRs/Cf1Al8v0+eyAV7bglwVPDyfRtmfpPeiA8vL+ea18f
+vQgvvZAoVL35GfowdbSb+smxMuphcsgoXbUvX7moXMe9GHvFcrIS049FWg7ypF9yxhQPYlyQJLT
OJwMBHlKXOqzJq7XjC24vGvSCi4yHDPLmoEyrhxTHH1CNyHngWi14pqCJ1YJax9gQ7RvnijfptN+
Q2wJkPShennpOLeEaOfWL242rHN5lyhWj4m375hT9myCkG5DlfVmTZfM5YBQTCsleqvWXztENr5J
PgDv1ijiXrv+KvHIFbVYSlJkB9yy0jyCKkdxFhfyRegtSCTK0mDvwYBYok4JNGkXley2POYIknWN
DNgXnnYQE2uEGynYJpIPt5T35aQJb6GXL3NkOAnvQhmFmzpsUrBt7kChYn2Ylu9Uww3nLARN1YkK
T+fMV+zYj5k5u4NpRyPzEz83aIAU8UZtunxegRmcKZpUX9iuk+GQUtm5FtN2KY/OweDbAiHuZZQt
S8Gwa3G8xiEZg5bOW3vaFYxwdEdDRTMcSjM5F+yu4582TYhEYKFiCsNDGr+GAXsUAC2WdClKEZdx
WM+G3J9LPBvXaCD40dOjO70FGpSGoIrLoj2ZVQzf0ce+HRZscbua4x+wcmPsWtmkIgwubeidC56r
oRAfxFKFewQhtwP1nFFYuR4x7aHs3cbtq1FdvM69SvlrkDx1NbGfzJ7dOt0KCUSKUWCFNsRLox8P
7OeRuCBIr9HU3QpRsslH1FBJLhBsCoWGybWrFzf/5jOMCghbCOYxmRNnKr3+4gzD0cg7/cfa7Jfb
f55hjEE5nmD042f5po3+foaZQIlEXfo0pPznAJNRfJiY2QyNx2RM1dd/DjCiBUSVChL1hijzgP8R
UOCbF/SnGemPj3s64L4McapObMdequVNgjw0al/TSDokRHUOnQhPsB3uNNiMQp0dzfJ5iOtZXogA
ASLgqNFCHvYhEL+VX4y0TcIWsiPVikKs9hi2TpeO/UIiZKiXD5EY3xf6wKY/Mm4ihGCwRm9DNYh3
QkJjGwgVZ4G3gWmN6tjM7QDstJ4BAgoTWkNEd0yajqrkuxtFnsD+g9Tsc4FuvaUlbxWfUc5EVZME
q90NqhptOWTniYsuo8L/P0bdszw8emnq+H0ORKVvXDtxAxNrp8W+2jTKGQftfS3qDyn+BLat4niv
JMD/ZYXlB/pqOtfmEpesHpJya8Vgl8LKZa+Tb3KfYzuEgFZro7JDcEOSC+5xOe3YFgbSvKKpGqIP
yH/UXchYupEko0iCZiJuArMdbCvRUU5QDuZ5/yrgr5Fb9apyHoa1uYLpndHMWiX0c1lcabiLbMML
NWTogePGGfxK78ZqID4CXFQok4gl9sZs2EvTMeEODJSR3lmuKhCCIs8tPWlJh6Oizo0EUXZBbQnr
91SF7iOMtwbZd8M8gyNNb8AApD0WGty0q0DtiY2QfDubmHqlHOY3CSiSJm0LMqeYbKRcA1f/2tMD
3DTjVFNSqVRol2jD/vL0UOWpTvhyevzZ7b+fHlQrsLs1Q8UMR9ny/fQwflM4IVTKGGS608nyvQIi
tECSTAnnqsYDowT6foCQWjDZM/7BYuVbVfPFh/37w9VRRmoyDw1f7Y+HhqfVbZ17vrBh9sAQE9zo
nmEdGeOwDPZX9cWdf3l+Tr/f8/9Km+SUBWld/d//+mbs/uUbfnl+fyqzrMYlTbvS3E1QwqqlapcT
xlbxuIiCDCn8fe6zv1RPGGkT4T7LwCa4a13b/PWj+Nl+/u3HtkAME/iCG9gw+Kf4elZ21shxbWYC
+XGjzikoI65pxoUY1gffs96FOkHIE4qbTvZO9EOLvn0YoECM1l2eIjA4eSqjwfrUeuJN37DHFVLb
bzE66X6wDoPYQaO5iOPuQ1TaW7XTsZioS72Bqzu8+3LNj3Y3MY/VAspazTaY5EwzUD+CJuDNCJdY
bTY4Gd7jZLiRkaMlMjjpERju3LJceV10mnv66yfkp6b+9+eDl4Bl4M5QNO2nl8EQRq0e1q67YRZf
W/nBLc+y8eSL+WzE2vzX3+tPXwJIINnpiVTvQAF/fPJxTvta7wnuhulqMayVdNszsg53ZvxmtMEy
Qesmyjl4KG1t5j5NdscZVv3No6CT+Xq1/OMn/v4gfhpj+IUXwd/xgJ+1wc4Q0Sxxtajdbv3XP+zf
fZufntgs7VtVk3h/hSwAGoGOHfm3OgR/89NIymRS/el9xURIVBRqCsVk8/rjk9qZBehwqUCCJIo3
Ecq5rqu2gTxs/UAtd64y5vOSXD4ljPYEtCNpKfSHAGMA6k2Ebz0Nex64AWTrcpqiAMjsy/pDVqpt
OKbxHNM3yYYpAZATq6h7lJCejUn8ljQdHJJUdVeNpNljaCUAlyXTMeTCllqZS2No55m6E4LRCblU
dqF3CWJxPYQTgsec1/q4UbziVEzZpiVA506aBXm00uHHJU2wlkBLLoqMZiEMV9RX+3CAcFwP606M
doUIP7kmn3fMzPustGxVqe1Blp1cmPYLT7kSHVu53wSiOHehvQ19PM57Db1hPgaOQr+RsEaIiakw
ZPIv9VMnAmBxqYpQd/hRvNKS/A57LLCkkREppCFhPNKG8DIBZ9JKjkK7paqEs5G9qLjawhsoMZRg
hfOA6XTLk3kokBGNqCa6/FSZd6Xx5AXoTA3gabDdclLDivTZE8td5UqvnhY6pYIAsGz2fRTftl0H
sjTVF36Rn4UC/VKT78mXWxsKWvu4XjD5uI0AELUItozsrmmZm+fEgQz44QrGbYTeB1JLsgbGZdEc
j2Mqx6jlKn/ef77Q//v3uNQ/Tvbq26XmNcsHFEZ+/dOH/3OTJfz6P9Nt/vM1//Pjh9zkj7ucElh/
+MBO66Aezs17OVzeK/rjz+va9JX/v3/5x7X4ZsjJdM2zqn5mg/72/vUarVJwo6JWQHhN4V1c9P7m
Gm9OoUXfr/F/evs/rvGT111W0Y3TePyxmP2ccuB1V+lHTI3Q8Aks9tWDo/9G+T9lmoNdmaLE+H6f
Uw6dvgKotEj8GLGKtB//6HI/9TZfjolfH/pPQgpVcysP94qyLSKlWQqStJOU9OKKrergokYvqGql
09LcbiyCr9ZJCnKF4WS3wqZvoAtzW1CofZQs4zz0Yf3nDbEDY16my8aTzXcJOnJmdKiQw7Yprqoc
oewSE/ahnqb7u07VQROmqjnvEVRCc8i9btu1rNR4BmZxxXahKD6CYpwK7XQTZMLB8JunisHirAhZ
BvrIL0yF0S+yW6m8N1LjqQQLjb3J6SQDZGn50LtiNxs1gA6F5OD0carcvPbaUiSSUEMjlbuwBYNL
rhg7z+0Ql8X8XDyHMAB1eVsKt6kUXkWFBWlnbFHgzHQ8FIKfrPsYRWmpX4IWrIYnNCe1Q0tVMXzU
wxM/7k4zyzcSFNZZpDkKu7IIpGrNlJi8QlsM8DEllrjNDfmj4WxGTSi05AtZN/rQ45osYsQmgkYs
Elkk+yoAFp1/WCVX4LJnEZvKS7c5ed2r1SlHIhtmSY/ptFWXWQJhtE8ucqmfdY5ty/e3XWAS4AiY
cNKfdQFo+NC2oJN68qlW7s3KwM13RTDzmIZcdUvuOmGnVfrapnHPGSdH2u8Fs90IAgpWxMKqn330
NStMWR2drv9Qsa+2BuPmGgg0mzSSDI5xJK11mVSWoLpPauswxQhJ/V6mkQzcR5HaaCzrneblTpaf
q0lm3yvzsTHtQn/x0cVpAyDQYY+Txmlq7j6R1moeLuKmzZHnC8zzaF+eu9HKbgi16DZ9XngLHcL/
uRTMiKARb0oZNi1Hza9+kMzTATYS7iWvsBWr2uXjU+iluxqd9bcL/L/w3NMm0AVKrMlhMpUK/PdL
LTMdsn8ccp+B2GyLvp57f3r7L+fe5FH5XcDyaReXfkOjZqk0Scq0k5qifb7PdXn6CVzjHMR5yH+/
n3jqb3B/ZA5DbmhOa65/cuIRUPzDiffrg/5pLBIiTXP12Efjr5qbtDDxJT+3sc6+qkEVPGQbQa8+
QnTvbm46kSKdh0Y07q1AQf/btvhLSqZ2MZhc1kWFqgt2ViM97jH/2pI/oOptitesEIqXbIIwKG1d
ezNCEHjHyab8IYzabWYctEhZCJgGuJLPgHYBled+CNNAPS6ZZ4Ndt1moD5IXLWO53w1KZHOBXFak
BGWqb3s9qv+4X0HkSBdGlB/dnH1UNy9JzhnL4NTFttBeDYTUeHpfulQbZpGa40nWD6GHqkD0wAWO
ud1n0r5yH4Qy3fEee5Vc6SqwAC5y6SkfffDqlBWqbjfIcQWcbKC0mEQbr6OI/oC3aNISY1p423jS
VfsXI1BWACzWQf1mheUUcDdDi+5n+jzBi2h+AzRoE6tBmKgNDEvgN6TDeuz1E/nY2xLAgzUwWe8D
ZzSpkKRbEP6rwnRq9RXGE+ruZiETMz1wCRozDHkpcgYJ1cVQ7i0liGeBCiB28MnuDo9qlTt51Nmd
LINc6RzZ9I/GxKeIJ1JFMDErSh2Khp4z5V8MgzSy9klwVDZEs3WrLsQRwFW7BqKo7S3Ux3pSOSpM
kNFVLgJsGF/OBGcQJxyKGy77snSCPn/RM1S0TbIQGM4OngC2UG7tXg3RGnntc+damGaijKcuQwKv
982eORETGetFDLUV+CJSdBpsJEzOnbgj+9cMP4iIdwSgbrOgKzjzUe6wfB+9we5FYd81O3fwXlLV
erFaaLW1CTQKVbaBZYtBPZJvXpj7gHXquaqip34cHoXQ27iR8dpH3UbNCUHB9GgmT2Nn3CnYUmW9
mTKs6kPOHWMtKLNDNcTHTigOUomOW93L0ugIGSIv7RSiiBe64BqaZvKWCUQDax2akYL3g38fKWZy
qHM/tAuNQPcIiI3YoBLJ5SZ87gSY4wK7wHUSKMaimHYRKpZ8P1KAdWfx7b/2VGYozH5rItQS7cZY
6G+qUdS2P57Kf3b77xMnsj2Anpnc68Ss5ez73LlNDNxpsCTLHJG/z6U/z+ZvEMBJtkuNPAV28/0+
q1Gm2YADQYBwsE8MwH8UG8K68Mez+eeHbv3UtEJYSMcawM4mB5IpFt46SA+QcJjGKBqCn20yMhHd
dnCrLQ7IufCgL0njsWPbRXaY5rPmrB2wbuVzbBvocXH4YAgSYc/DQ6DTqaZf6t3RW4GYWPuvIO9J
szVXWk1zShc3q1XkXHgbZkS7PoQ3EO3ZU9mdRqomQvM5VYp0xWULUoc/ZnfxjhftmcnvYlyk9319
SNFCiskiZlmYLgX/TnhMn8yX4aZ9Nl8TeRY/y6/WXlqa1TVarLRj6iTnY4cd2Y4u3ja8UTmeWPvR
IM6qS3tytG181JzoAvLVZI694GydYyzRj1yU3tBRce2auTfqY4hEqwCzs5RtydEB/Qas+MN2rV7G
x4h6VJm9tc7+6C+sg3GJloQXwdrHzeT3DiPk7lJdgq2vzOgamQxTpBIrkBVb9AN8SJuZ4rfDtNdO
X+Bu+l3BB8FsP4V2fRBohrFl2FgznDmOuMcfiR8sh58SL+qTautzRHL79qXnYYhs808wWmqwutVc
SvaFtkiiRYDsAF5w7tTJviHkJHdKfo56mwGY7+dAMKi5fTRn0dzMHeGFFWoICteYhbtuQ8D3uepn
6rvozd2I3De7zFeyTtAVSXbzArYcwo77YNyY/sZ4UTu7KUgudzCqYenC1YZ4AwMSUFXq+RCSlr+V
sydxPV4wJtknfZEs61W+bWc6vg9pWT1QWGIfD3bxbEZK++y+nvWXSdAmzpdcY3SiXT/43XqmdiWp
ASwlcqlVsRDuqsdJ+LeIt+NhArXqOx8mJRU5kGLIxFt3ZczRvGmoLcsJ9c598vnhDXkcZP+xXVSP
4rp6zJGDDQsGjyjTYeiRnYKYUlgqFbnw+P4ccd2dcJMinEvWfIFbYcbiv1TwCljoEXMe+ka+A2DZ
qDnzBxhM6ao7pSvNHoisesPbxDXd5i5nwxJ7LqqV2FwYHygiVEd2VKdaT44l/rzg0c6Nu+6Nq/yc
NIL0xuiObIdJCyg35op8WQ9VWsA6FUzUiT/36hZ3VCW+4/7AkCIBSFccf6PYCN0mS0xJDhvQkck4
JQJemfeH9kyADkGj+45w+cxuTrm8zhYuUKsdHVgwl3BRAv3lVVudIATwZ0Ax7FHDgTQAxCKN6IRb
626KAXQALJC1hf8HwQldmHa2uH0FYV/doc6TZyUNKd+JJo70N1bjw6J47N6qEgvMwegw9nj+qc4w
BxK+EKH2QVwK3zGoDih+8wWyXW+SEWtkI1jbJt3IezDy4zVI1phVUCwbZGckK+Sp7KIf8sjJ43Jb
Js3Hv/Uq9/vggTgXLnMT7p3f/7r34Lr1tff409t/9h5ABNmpsD/5FVglATdh7wp16g/24PcOhJmL
wdUNsQp+fE382oHo9C3TVtZgj/yPZy7G1GB8n8z+8siVn8T1Ua0NcViGyjZI3hJVB7icbBR2l0qB
11kPNoRB3WXCcBnQd5kVIRjRDdlZB70qDyMBR1ELA3fyFCbaMIfoCXkjffFNVwZVAQoJsnYgKGhP
RRdQ35vZUd2pbTxT+3xK+0zVQ1033doQ4+3ghrZmDeXVz9Oj1WYvjZaL27AUlftOiep+ljQy8aUM
KGIGFeM0sRgYXVST0A1tq55kK7JJnZERR5zkbwEjj9b0T9Ik1kt0wJvdKWgBjGiNeambfmm06VoX
SycugIkyTBHz/DlhuNIOtx6jFugfzKSn6UuXtjaavOUI0UpAj0wP9NYBFjVC2UkSrp+atTIq5U1M
teu/9R00JfQyBKMqY8IPloddzV++g9A1/DC1/NPbf9aJiBcmGrP6JRn9s06ExPttQUYK7zcnFwuM
73UiiyJ94llICjvNH+tE5piovEyGnTpc0X/mT5H/pE78+qNPKrCv6zoaPWloifxkIsUxS+pBEwL4
IVYMG+6dG1rH/ii7u3whUakFpAVZ2ULBLUDiAcVas2pwqqwERMuM5IloS06JBfOQwo0EEkt+xWKI
q5AEhNhV15p3O7b6KwpNW/R8tP8lfbS5asz7NEk/dEqKrBmWOlWcwfWEVIJyMflfktnDBE1LtRfq
xV7GgL6VQFKmg/6qjZMLBGtGrjPmUl9ENTsldjWvzuYzTuf6jVIsfHQ32aG580/yxjqOD2TXVtKy
hMj4gRFjRIo/bLzDZKWpsY2LNr71DSFIG+ueDrpDnn8U9/qz/ox/AXr/QdlZjraS8MYLYB7qnX/S
ccFrTn1CVDsFR72n2GDU2Yi0iIeLBPYFmCm/WPFoL9GZdKT0atxr2+oMAI8vNJEnqFRWlFfNbVPM
tBrqQXkkA2Cbk5iAWsLWHH/+Qr0CbwIZpdOve+AQyqJbCvfVE8Ce/Krd1zTIFI70s4t8zdD01OLt
UB54ineDrTidPTr0AY9ITUE6yHa7jRla3AVvOd9OggE3/W5R0QKdWwL/aYcXea3eEKpzW7x2+krp
nqxyp+0HrDvlDFoe8D6MrK8hJTY6juP0P/2qHvWjsI/W4XPUb03WBzth716Ddf6hX6Uzg8rq1f8o
XpMHaB0gT0PYJfFU3hEcoCkPJq+XeI7PPWqvxD/pC7KJgnyY66BQLtD4RXMvroHoMIqBFEF6/EX1
7nRXJ4thnpaXxiC5ncAHylQUKKvyMUyOg3EIcMBH/F8gmGYh7vmMatkwRMgAAuCgbvGIJH1lx6/m
M6GbiKmP2o5eHKLzsC4x3Gfn8lExoFORShVxUZgDGmjUrVde+re2xHmx8PsDUMKadIc3OCX8NTAG
pVoirJvuh958ZDk3c3de8TRURzk4tDMFLDol7Et6PzBRN2ZohozGQU1dr4wLsPTyvr4nbjuZmyeL
KS85CRV9274eF5c0Puetg7CFv0BN573zv9v8Xn5039ybgfTReQd87sbqUicNjuVWfkSjFHjQok5J
5qT1oSjUrXZBB8fX8d1V+Wryuu3ci7mIlv3EUjpKNGMk++QoWWy6ohMKmeExvH+HScCTWROchOJ7
Dtk0V4/Ng2zNCncfIYcqtrQWw3tIVk988ukMMPY0N5icCDmo98KLdS++t+lmDO67k3lM/LO0cCjq
cD4Z+EW9TW8+Qtog5lTZknsVK8sH+o89L+1yu45Btehzd+kuyf2Q7dRhtaF3LXsT2yJVqQSKJZMl
pKHHQkRkLLvj5PjIcZZ3/hMfY9Ye9pPNHJ8HavO5X1yt50K68goM3JVwR+NhFVtqeXoNjVCnVVdj
U6mC/qaNpNd0bOZWeSff4I4pTFQMTpis8cJQRmeJY3BDkmkL3gnJzhO3prsmGEz3pwQKyZu3lo2S
AaofVbkhiLOk3vcqKSwbraRj0W8M74hZHd1/KmKjap9w3Gu3DMbEaqkRZ0L5/e2XSZAkDV4/988A
uWV5h1qBBeY8Y/TU89oZo41GH17Z0Zqs5Qcj3crmkjFZCJTszG8CRQ7M2njef+zyuzomhWX2OLAs
fVAf6juigwdkt9DF2KrMh6kG4k2GO2fWMcdEIz/aff+cy8JMpu3KlvQxw6LbmQ/U98Bt8sdAnffx
Ju5vGa0CD88IL4a48ZZehI/SuEqRvseUBGp4llDo44kfaulARC5tg174BPfdaIRYGc9kjerFv1on
zoIThqHEdJ+R1d+50JGUfK3mv9UiP9/+ey1C4UAmrPZrbpOJYJLuARX5pN35JqD6rEWU39i6kvVE
MAATq2+rhs+ZlfIbRQjzL4iI/1wn/q3U+F7N//rIp3XDF5Wl6gdaqSSluam1eqPJ3jYtXzzXPBZK
ubZij+BvKwlmuhBqhzQkeZElaRCIa0nr9knLISqyo2s8TkDL2LctVUYnlv47WVBQ5gZPWclyJC07
3QwJcTe0FXIM3+ZNfmvIhvkSuqmTG8TFC16z8fDOAAkfgEdxbCdy/DSKTLMHOn9BP/dAsiS4OsBi
akM4ala96Sz1KRjETWtw1EWK70j/j7vzWm4b67rtE6ELOdwiMVMUlXWDUrCQMxGf/gzI7WPZ/qr/
6tuu7nJJtkhBFLH23mvNOWYlk0MDXBnVJuw6wnZ7q5Btqz2Lo3mI8/o6mTlb69z/mbCqSU9vZ2Sl
jW0hdIhSjKuEgjsJy80o1Juebnug33RB89y08TvhVh2exX7RGBJolHTPeV/iSiQNh1ZHyBodNeNG
iw6tdNlmPbJRtZzsgDhXCVNNP5CKqyAGbS62jrxZbhovX8glwrBuqnpVtkX7HkVd8V2f9l8c5y0H
Ao7TYN9oHMvoiLnH/lnoTHv1p4zh8638++N/3oQSEIjvh99fotPMvzi9o0XkLLIIFb4KFaGF4iKH
GmdBfpA+new/bkE6ystRGqS0jssDlMO/GelJ8lJevhypv1+5CCpvCauRUZD91jdO67SskxoosVq/
WvW6F9ie5u+LymUlThDuTaiMGNJHHEfcVoZDAUd8kLlT5YjWaRx9DUs0+dPXY2+DHR3aDoVT6UW0
I+Vz4VkLFG3RQ4oYVM3zHLQLB85ib8a+qXgikRWlFPwiklgJZZ1vJzbcbNbM+3kxDCdENE3ua/Uk
qttO9FTiMEg9O/HHAr+iSxc7quVEIOQYOd2yQb9lS7Ls2JmQxPJVYJJ3bJPXSqKYYb4PZz5sCZvd
4FEo8Ces4/ZkBauFnbLYOElLuwcBc1RJn2fQ6vZIDez0SVP89iZO/HLwS99kv3N98SW0z+Bx5kO7
guO5nSgGzqyjRvrcsNOdAADBkcnEKvuMrLpSJ2ysgquF95GFmwGP3C5S+fdnnkg9wl9jZbdA+zr1
s/XaXoMIM1/CPRxtQ3RHZJU67u9Oz09m19kaq6f4jBm76UF70RdsoBbb5gubWWJVJyBnHbolV0+/
gbQ3IuDEzmu6S3f1luzuWXYUNyd+DmUCHWqCGEG+0dK2dhK+cMWdN1CTjxcgfdCGDFu9E5mMVeS3
Vk8VGgd73ITAAtbanpcevhgbXstHZMiUgLY43wSeF0S7tzfpWfjWEWMC4cY5BWvQaHR9CdC60g7y
VWMeO/8U7ytvXmFNPs1n87Z46G226k/xt9yxoPBtUiZ/jeRcXhvkHwDfJAcpTKC6yVVZOuUhvA6f
g+GaMW848icxaLROpm2krlkViGuYGTN6Jf5HJxyemPfehdtwmx+CDTvs49LMjw/aWd9c1lRUpfON
42W3HIaso7lJD/mhkhw89T1Dgg0+7OgGLx6DYHt5ghilBq16Xm1U+CEefj4rSMMet7xdtX3zZDDz
ZTNENswtubfnIjqN77wqvJ/pIqve8h/D2YDRtScTm3TkF8TXa3sChMkL3CCSi3fEDHcev6RRARV9
r9L8JRHT4+WWaKqKLr8EHAgcUYhA1rS9Qo/0DmJp4RAiPG8w3fO7a/Vbvkyf7wjeWA460SeO64Wr
uwwr/o6H8n+646pFxTP3GM+hNmbMcmhuOGXe0tkez0E6eVILpKzws4unoA6JXJOp40tq7FpywMtd
N2M0d/LZm9t11/qSsufjLjoUuSP5ScDPvZJ4x1ZHUGxjiz/Krmitm06p28bjdA/C+1w8DUTecYDi
BSghUEW3ZkSTl7mHlyjQE/aBv0QeWI4ddX4dr+puQ3BbcpGvksS5MMyZj2R1DKLfX0O/1T1UgvPl
fgwezfwOUc3AWZ4W+JbAwYac4sP8HCrzWsmPXb2GPJY+Yvfun2nZ3yl3MJ+IWOU+WiBSQm03WxgO
uM5rVA+WLcu8LXr+EsZEhA+NRFKHpvh45LQBUT0m69gNB3YENhFvJQIFBmNQ7Shx3MP9CpO4tmfw
ALYKtIyb+uLaAh7vp/58h8GVRkGGacCDGGmP96bde3V6Rg9tbMsNnE2IbXvxqoBEKb8Xu3DFwSXb
VTvjWK2zXfcWR+7YAHiMHXFjvXDWJu1vGlbaGY5G+FhIKLEOASe2wg+FR0M55ZFvHnKgiQuP0rC5
KoZSOaEZujdsqnP6JAFLU3Onpf8/oil3E4tKTWLQhpQMBulqu+FMYGXbPsFBV30I4iYKMOKHr8qm
EK/0CP4C4IUdjI76hPt/NF1OFsDnUMhvOGoRjgdmbV/c01yNXgijb3OHdPrylnFfvheeQ8568rZm
f9UcSuPNHBkd5r6C5wz4bvdqcjYKVF6C0VXVD+2j3YUu+AfmEsxEXNXPzoN0usDhe4nUrSGvzHB3
6V/L9rA9OnBONwUjDIKUpFNS7erb4mg+1pv01N8nZ6V5w+Nqm2/pbZzuYfzaF0KZMptvnaA0t9PV
Kj7dCS66/tx9iU8m74vSjgoA8g/gqgPJRRvrDe7gpqc8ZHRjNy+1bFf31vX02CmO2jmG2G6Va8VR
HEa0dvFQvDIi9HEFKiUr0kk4ZPf5HizF5IUbZQV84LO1or6Jj4zaUF0gcvmAthlAc8H7qNq3V88X
yencfGOseg+ftI1099htVL+x6X17zh2tF+dO5puhSbbJ9qaTcCu2XnRsoAGCFtN6TqZON+1p9mmJ
G5xD6oDiLJEp6AtjIaNIOMGVsTJ4Y3ELZ2A5nZKDJ0Zj/+INPgxCirxqh/vxHO6VQ7/tt/XjuJVW
D7wAnraqxAPZcQ1GIlJKnOQeQaMNgTqHd5MxkNoZAFgkW73KDHclBJ5kku7ADOmsFk9SChwfnKID
E+osreZr7fBAzgHpzPcA+nRf3lNeaRkeJdiApT8QUXcE/7Ga1sOOt0hIFM9OP+BBSDby9bQqd8am
fU22qTseVd8i69sjlVpYRetjv7owGeAVsHVSWrTRbzpHgaNDZuwrg/UQLsV5gNOXrheiFYYhl3dr
9EJz/bZG6aI6xRktNmfqNHeaD9qroBuLXRAzxzRH3yxvS546Cuj+kSr0RjQ4+mPlWpxP0cs4uCMU
2dXkFy/1vt2nM2GuCsu3p3x0+/QEj5DMhc2wAQt7C0tuftaJB98C02FKBmiHj/XLvX43LyhUMDkQ
c8DtFG/hB3Qc5bbdZo/m3XgF+ITpJCyc83wDGmVCfLSk3soHRXGJUSDlQIpf2QzlFrsMoEBBeMVn
C8r9PXjR3s0j2yU2MNCBxnJpxT5fnuDHVPYnigdwTsWR/g12DleQPfJVUf9AnO13EBCRa8SPHSJe
Tsaj2Fx9hrwsZuslr5pUzmf5MN/w5MwDScR97RzASfBNV2RgwkNe1zmPYQjozmREx5FTvdFsnlaQ
cu4QtL7Jz0w6HR7LS7K8KuIK0A850i221y3NaQKqr0HjkUmSPXLgWq6dYQjcw123Db5Vb+zZ+CF4
PNdWvAXf+EFHdPbX4rPO6xbtww8u8Hl+n1bzlXQTf6CkVZ+lKyLSb2Y4PzcTNl1ufzYEz8uzGlfL
E8ZLq9yKXXW2tVv5GK10D1FBBWr1dSKE/EQi62BL8PnZvWpOBYZStCVcMoINZiHw9CPv32ACN7ie
WPNz0tcRYdW798Lwus6fQTE8GXuKFW356RyS006zZbziJeKHbbcmpulrYf+fnfQsOk3Q25ik4IGL
CDb/+WCnGirzki8Hu//1+J+zUlDvDDu/HupQppP7RqoPJzRJ+lWnqf2F6k1XDQUT6yeW/KcWSP1r
SWZDwQl0BK3mv1SmLyqmr2e6Py76N2V6E+e6UcnKuEMGfm5RHhfTSYNstzGbQLLNSTfWuUldSaIs
dIzkzmwbX5aqW5bUjTXH5PZk7NJyZbhpFOkpm3I6gwY9zD6PaNfne6silxibfdjjVEknI7/JurUZ
dgKYD+EW8ftI/q9JH5GzZJ3eFwEWdlh4Upg8NJH6nAaFq0DZS7WHUrL2PbW3GJsrU6QxrKfwJQTS
vuhNSmCNcBJZWkLSFYVo0EV/LBf9aNithREXZ/DYx0xaLtcSFQIt6SGKIq+nNsrxKVKw++NuFwPp
LrqczAENjyWtx3Fgy69v6oRtXHVq0oIBV32vNCg346S51iPlugyaLdk9vp6+5pm2SbiA1jImp0cR
mVEJJcrExPMl0H8I1Yptg7VKZyEt4uh5FORVlX4r+opiPshvpTTScsUMJoj9R1qwp4+K20zLV1UH
f5iWrCxeNtkgbPUWDX8ArfqoNBhwayXa9yCDxboMOPtxGKEBrB/6NmAiw4lqME9FJn2EWEwrWtxT
bd0q2oMKdt6uApI04nutFwmT0JTrsYab1ve5W1EvuwmsbUBck6wc0iHdaC2U+WnmEC/axsVYl0HP
Zr9d13F5lcdPcjfu8lg02MGaB9yGb2GXrae68sWJdbzUwtTL49Risxm/BZj8myynM2V5QZcCXczo
PzWKGfhSorJd7hydeDeROeIIo/kiVkiFDTaFhtlyHp0X0TCj86CDFdz8h52ztKNggNKMQWmI2JtO
0D+3oygov1St//X4H+0o4y96R0vO7GJN/EVjbqJjRKeuSwypCSuhx/tzPq0gVpQRPVLYaA5/tot/
NKSUvwweQs2RdCrbghX5YTY6fW/2frc2hd/Kvz//xdMqUZC/1q7fLh0s5K9NYWloBXFqJX2r6Awe
OwFOJ03YGtOY9J4rOOvQCF2Z04Gb3BjFk1Ra7hLHSkIEveJILDiadOuSPBkM3Yd6xjiTFCZ53CGG
9BKpFzJoQGgG/RYha85hctmOOjnfaYhpuwsxyM/jcB9o7MQMUWgpd+wH0gSNcKB7acS7vRRJL7nU
uUHcmFo5kAzuwpEYL8CTtgJ1Tyhp/cTDe40HvbpIElx5/aZZAB8i0+tElns87NNMbRLOysJ0qq3y
5kI+cjKXHJEx5BhG5WFNG2ZcvLWi3qj40bOW7GSNZm4+PA4z6QjMIfNiN392L7IjQTTiWTQnT9fH
VUNejpFbfjMIB2mqbIuoREx7bpcPL5re2FL7XIs0LPLbXNhKnI2DWdhczJta5gjD7FGP1I8ubfY9
ShQpe6pTRuTw1CVa3W0mPqXldAulwFaY03XinTlwzg1yzZVS8bEsF1WNVZ+lHImdKHP7pyF08aTs
NmWi1cjaIuPxP7sd4d2NuIo4Y97XJAPy0T/f2JL1Rx7KH4//cWMT5owqWPztnjb/whyis0cx1M8e
M7fTjzkPnWQJnBpzHjTTyz7m534EnIaFf47AWAWXPLaOf3VP/ybbWnrMv171Iuv6MujJxIIYo1LW
t12pM/sgkLSuEfmpjXDZNqURHrUp+hAuKWYt0WCFii7NEfJXz5QfKiO8nQokEG301Wx+62m6NGG8
YqWHoR2Mbqam+04LvSTIHyRzPgXgbro+dauwk7di71Y6iMg6+BDpTWTBc90x2C1UQgIMY/Pd0dCB
vsmGmDvCSgo/uVRQhBYympaTTzXJFUiHJcpHoE0bSbKXBmrrVa0a7eWWhbaqUTZY4rw2+up2voSI
Gts0XJVJidxzTo+6HlypBkBN4GA27gnUtfsZp6nQf8v7m3kMwYXkDXbt+Sqd4kOlQf4Bs/MgXpTN
GJpOOsiKF+fBu4U5IhcHjrOddK8U2Xts0VooQRROWAUbFeUEuiT6P/TEIgVznSxspviu6UcIFybV
r/OadjyWKVaLA1laN4oYI7BMbgXQjqIIFtIMK9dIWsg36nQYtOJgwvxKoKOm1n2YNE6QEz84+E0B
7hHz/CDJtCyQ1AlEKqlhf+jlwY9DYV0D5eiFR7kV76OZncacgm3Sthbdw1LB6DCxGdI7YhtNHw8H
yXkUBkHX12KM/mUxN1BCq1baFBm2x8QLKTbzoK7AHXhTGzEx+Ib1+LrO1Q4ZA8rUNDZcNUEjMLGR
Ir6m7Zh7y0Ov+2ZW7qQaVK4atU9gg2nozfTwJJk+lyghc2iMxFUsFS1PUo1eZ5ot84LBrWXgbOrE
byJtl38K6FVKwoTm21wNE6n1Ghi90kCY11nrgsi0pzG0doGkcPLOhNtMkJ5KFJwgm9rb/2y1Y0/A
UEnCHKexocCH9s/VjmRVqtOvh68/Hv/z8CXKJk8qkgD4tx/ui1WOWoA376dT40fJIz6VSRf1SJQQ
9f0CAFH+0iRS/WCK6H8r8P7FNgaAza/bmD9+9GWb86XkqWPCcL1J612ITkVgQTcyc1PI720u+IH6
hDvJaTOU4GJ3P8h0fMtry4q8NpZtDLpeWuHxjPbFLHjYrhmftauuZ8FvpOc0XBrL56lusEu0RAEz
Jl8IgP3WNIN9VM6bJNQ283QzzcqKOFWvCg1nlBGEW+N1YIkvF6UPnUIqDpPAvE4MpxPylMGM92h7
7/qLsSUw/Gyq9TPW2u2czKdSu23UJjlkeI48BVQrXd/UVGF6aeKq1ju3uJjHBkRiP4JbJ6ebQeNZ
mo4DasHMei2tyetEcvQkvG5ypJdUlHJ9gdtg6c1+1LJ1FjKykISPWEruKskwnDZWXjVVYpOjHtPM
PHDQCJGoy9aE+HZ6CC+UV9y8dUoodkgnZaSqFiS8RuiUmtbix43Wskk/sFL83kpI1nF1oJiThF7O
BBVfz5QausXE54T4LZQRmFkrBveWXuwrg+9kad1xCoYG6zScWzk7mQ3dWezcSYXqK88dI5Y9GUVX
08QYMWak8aISvqYBqnuxqZ8yJTpW5MMK8vBoDAOXHsV7bpWjpbSMZPpJ44en/cZQpVbzF3TJq6mr
n5JlGBBQlOLN3OIQR40oJ6dWTm+EaAzdtmGGU6TGccwBFsSly61nXy7lddQghkgnQOGCSkmNpG+D
tB9D8A7jAWwjAM9tMHIoBotitSurvdHoUxGEB/vzJm0ZZVrWtSzMIRFFiqtXZBEKcuDJ8+Ugx9Cd
GqoawH4SiRb9dJZfHuqUgB9hklAlKdHMLBjIvhSHHprOl1DGDlCGzbGOgtoXteQMBGwjROJjoJFn
JI9F4goD68twQQtU3Iv1SzkRK1Rgm2sJpZiKzWDq36T0QojMfzieghKCaVcFgrHY2ZaQu3/eK8Lr
+716/vH4H9VTJN4UpTGQRqqhhnLh/5vZoC7oEPTBnqjqIoz+qkpgV4hKYjn9mToyJIma9+MQKP+1
SJ6RDbHb/K4Z+jfVc9kGfz0E/v6jf4qYv1TPVgx7tUNvs5OHaqfkQMO0tHzuYk27CzmFxLnZQRZj
92Mm8bqsVoPyJlb+rJBCk7WIXV6NFE9Xv1cYVs3c+QpuLD2TtzG6TDPdiP0TxEYgBbSKtcAeJyDP
hDwiRq5SM/LEEtxKmY2IDZpTwE7Abo3sJIqIJkURjPcsqShi+/ZjeZO3H4JSHbXmpknPiSU7pnSf
h0wLtGjdmDDTZelNqDryKEFbaoubVcXNMlryAwAHLkYtThVCgJmecCKO76Fc+ZqMs8uMy3e9Yb7J
ztHQK462LUrirBlAsECMEAxoT+XkKN3FTrjKyyAXdK5xwYkV1NeMBllDKk8bVZjjoqq+zsp6fMBa
nqzEBFdxYwLJ1EZrpTCrtaZ4fzHlzGmliNtdTMvHrjbW8oWcIXJCxCR+BM9iXJNm2LuXMrzrO8EO
L114H+Rhfh0o4CQCpTuoSZNtUuPiVWK17VplnSaiqyD/SIOzVZKzlYwpoavJar7UL4OCbZU9bg2A
IsX2RgnWC36hdb2CS8vAyXL17JjGz1FN6l6ENhbPhmC8Fokv0u4qB22XdN8qpA7lxQ3QpuST5DZE
iTWSRABYexQsX5wJgAofMwgWipF6HZpNPLocKSaCTsUPwUBWJQTgZKruJh5JeLUG09zVsfpIq4O2
FtEEQEa+legKZLXfWy3jtX68ayL5KqyyTR+RuMYEP0IoY16AEnPRd2GtHEkqcXJINHUrnokMB5SJ
iKIOyLpSPSyhYIJBbkyBb4lXqoxDMZCKbRJKdpYgUU6s6V7Mum+X8lBi1IzRoLXES8dSd4qV7jqj
8THIyTG4QJPKmYkOyrgNSEkK42YD+GQTteQ/srAYcco89gjgwp0ug5cqKgD1t6jDdB7pNmtBAMaX
X3MhkjlmVG5icnJREydTb6TG9PWCSXVe3EQExZatshLZDPTlN2PIRi+XJ+J9Y4u43iBcz9WjapTk
Vom32cXyeLPiUCcaYOAHaFlii069u7BVVyCbjP1DG4wqQ3TToaAgzklqFVE4NPtedQd9/rgoDWRn
C0RRDHd1YPUa0xYngEkCWs3BDhE6clkRfZvSPgm67E+JbBs0hgg6tx4iAWIAnrdmmq80VDsibcW2
d1rlWe2TlVaAtje83izP6aQzfbSwQRrW6qIxNNagIFkqvzih2taXiuUe8ZEwbeuu3VXEpsdB2m8k
/RG2I0La1i0inHdlRtD6f3aDz0aasBW6CMB2YIRq/9d0hQ32L0vU/3r8z3bGokb7Qer5OmMx6XTQ
lKCdQW/te2LL/+9pMGPRIIrCdpc4ewBe/rlEMWPBV4Plnwv+zID5Nz2NP1gYf1z6bz2NajYFwBtT
suMyqeMSoXYAvVfSGG3YLNthzUw7HlxjrK9zgz63mmrBOV6OrGQ7GOmmpAsSGc3hEhTXYAOxV5dr
bZ7ggnV4iLspuVYzxvNlfcqJidcu+TrWEH4ULIUGgR6XeT5JYrrrJBA9FqyygcRoVBXaTREUD5oc
7IREJmw2yoV1oxFE2IVSxIg/avy0G9CrZi3fataAqDNl7bLrrqoOMvqk0sz67YVZstKLG3HIFvq4
utWkdHdRLXcSCXk2B1T/Wq1fyDye02uTucBEk0RhS69McNvn+nbCv5DO4DJm1GJS4opLm7YZr4ew
A8hDf0K11hb3ckDO9FhXnpQUnr4odcBzKBfAvtkcb6dcIRlWOsjl6PV55cliuIXAzGz3Qzc90xzh
vCPLnSQvW56rvtAu1VdhH7i5wEw1Ke6EbnKqzETdXiCOIjdUb7cDSp5oJhPvEtG9KN8mo7cFAiQA
9wR2pkCTD6T1PJMTS9RjUUk3PZ7qCAVIpsS2FBaruiEFtfQEIkDm0qDbmqiDU0sq4inoTF41X9K3
VhU2EVgnp2C1DSQD9wupenHHlTzrDG3pPyBnU2k/zP5cNm9hCcSszUmVUNsXoWLfO48X0U5NfZsZ
OJwU0krEiMTZHq9EMD41SnpraWgY4ucGmNol284aQiMNZAYNCz/mTVFoL4b0Ug0XN1a+KYrsapUv
t/Fx4NsmccCQBk2x+WSgwgjQkQil7MiDxEwPElw/8hu7ra1xFcPoLnVSCaLSbdXc72NM8v2Tyo5E
ixtPHR9UAYwia2cfB9uat2wnIPZUNAzo8IrU+jFUH2JgcD3uE7MMzz1pAm7Q0cULNPmbpown1gMU
KabRc9IqyLabBm01s1HLLyJFNvIMGCtEKh1ndLvbzkhQf+rjLJGe8a0Qx/t0FtodS7kOrzpAIw4H
DgGt/V8uysDYJE1DyYxzUNX/j3MDZfb3ovzH438U5WVCtMzIqaOfrWaK3g9zIzxn5t5Lmp7+2TT+
Ym5EzUzBxQNMI1kFlcGI/ce5gX+CRg+90gJ1jyNT+jdFWV+wr1/PDRTlr5eufSJav5wbGkuYkkzQ
FOQcXbNvYCzwfnoedBcmD0Yaf9bvhpVfj/7bhPmk90d/dCdv8dCNLu9cT18Nnuj07hLCxebIYyTk
saduc47b9shucLK7FzZlwF5GRJ7YtV7mTUZLIHX04dCYNvwE7IzDuMEUON5AyIKbgbI2bpxX9T5d
UxRX37CWocViq9wSL2qtRD88cUrZ2gTU7Ys1OsxNvIrRxTZIyGaiUJGIASEiNPjucii2pZ8+Jmth
W5zr23qDZ+y2tjer02r/cNw6249r0XmXCUjiwHCs7qfH5mPydXv0NHJpUhf+kRtYbto6s4qK0y5q
WxQp+XZr2pGX++Ph8tye0AzcMmpi4/rdMwTpbaUBKnhRSd/MT1bCPpzUJ4JtHe1i95/GR9SonKTQ
n+9mFzjRSl+Nfu0JfrQyNoGXkHrd+/pqZ2FZjD04I9fzQ3tX3VgP9bbZM2ZbtUeCWIcjRMa1sm5X
4dZ0c6d692v74C7J1PhP7Xv41+eZTK/kxPzZyR4ljM7Hhvq3vpzibbxSHQbRHhRchMCbyhX8cp2s
AsfaxCgtExJQoS2ID9GuXxUklD9dnLuJmO17woFs4tAHvBU5wl6IaeB7V/KLtp/u0ud51+/iQ3w4
Ye1LHgLFXQGats8nRuLeCIqCqnyF+DymFe8Hypbwi9Cuz4q1KTmKAmPIHaAk2gW52DYVb601MgU8
T2mAj9MdrwxcpzpPNdzMw06/5sgx9USYms7AuJ4gZRoq1TcZX2Hn0dDpszOHvj3hJCfzecbXtjEk
zHOWb3FuSO1nJgye6Xaujihvdk7A8dGnEzntK24MkWW4j8/hWbgyrpYXqPQa4uMNly66XTgOZwri
i24+2KHY+qqC46nb7b3xxkfQ/2wYKN96+3T1KtjP5GWv0mN2yzBRe0NIIQ6uhUaZlPlrcUu8lb37
WBPf7iCDXVlXPEF0Km7BsRD3nOLKJEOAN8liUZUUpo1OOV9dupX2Jm7Le/062VDv98pjfMQiuur3
/aY8V6d5L3r9Zt4jxj+C3uzu25f8CGDGs95UrLbZQ4T54M047HEsCtHtRqqcW34lTumQtWxbqGJ7
x97vmWhuk9mp97OT2bzB7TdU962P28k23TNgC/wxt73IrxbQh1nYuu41FQJBkgZsKV8HMAUYl+7a
J7yq+eN8BBGykEPoMA4ni7jdnfWS7eTNeM52MEIApOh7iGTB4h6c3qd37Doxxj0CC3pAJFgQhZfY
eSsQ9s3ZWvWnR/OqaLmntlPqB/1uNPy22zSIWRnCVN3dpOrIJJKVCVyyWDeob9T5OEiVpz7SOdYK
CdnzfhYeuF0ItSGHpiNqHDNl8GionJB8ZLAjA3JG3+/Wt8g6se0xZ1wJN0HsN2QINvAfUbNeynPX
ECxPTt1VINxOgnu3JPpo16gz7lAEC/KBLWiBnl3ZArxeorVIWfBN2D2vjUl27qrV1PUcxuR+W6tu
cYITyTYRya2vw9SZn/7ji7PIGYXDyDKi+D8XZ77gy0jk+wr36+N/Ls7ggKFcYiH8DMD8dXFeHqnJ
xF/+Da/6ORJhceYv/+72wUD/ujgvYg9mw8A9Po2A/6qp99tI5PdL/7QDflmca6mdOjkJOUwEvn5d
7ccrgazJxfN/cdXrmQacc1nXB0htboOpxFWqLf4Nu70LWYpVOgVutIpW5Xo8hRFry1K0H5/1JfDv
Snek26WwXE74euD0F8MKftIFKwS0K7wPIhrq5gqrUL6O8PHhCjlHcJsJnGG0udNJycZtTUYCCHEG
CUhOUaNutTXowFW6bQ/FVb2qD1nlpukpweIcbhJf2mU+TSd85IubY9yYL80T1MAUEy+7AIwTcIhQ
mkz3gf9ZVQxPSQ4UFh1Zt+ZhZYC5GSFsC9aUEz7Q9+I7DY3QX+QppMbBWSDcCd9SQWndigQ5UniC
DXQiCkjKme8Fb0aPSsxeybctgxAGxTafkYFbDHsKVkABoUlDhx6i3C1XE1vnhCUfJ/pAjZNv48O3
MwVwem8Mf6EYsV23CrdY88+Gs3CSlj/FzWk+fv8EVhIYJniFhYs1g8uZ3hce03CSjuaa/XxJZpZf
d/YLuhLXkp9pnIm4LS738zNqf464QrYhiBxs0x0yHHBFHal/02baJJwNQx+wEUnazTbPzpijxdvp
hskE4CHRhTKEw4Zx/BHY0JaulXSAkUQG96Jj1u/F6AGJ7Qws4Nmc78yOplLwFrIIW93DeJWRVQjo
jDDKRwb/BBgSIp4cxs6THlmK6S6d0PcjreVQVsWrZUFhJbhTdM+sd/MNcZFGQahosAezyPPf6XeN
T6zkIqsl0DS0G3K7JzBehG3/94samQc4ii3kq//onvyclv6vovbl8V+LGnw8HQTLZ6uH8vTlxMFZ
hPnF9yyHrxDoxT+JiZMjxd8co1+KGsMLfJ5wL/91UVOWEfafJw7q8eelc8r5TWpbEeyWWxkdEssO
1+Ux+EieQrbAr+oLjAV4ocMqLu7T3RJUajkLHA4Je8vukuJjsLEUfTx1wT2zhu6ce/OGs21/Wr5y
+fv+XQn8K613rjD1Uciwi7U4AWkoNMcqeyniVfWE4PKpMlaWD+bDxuaYgqbrNnxdW2zxjiEG5X/k
vhh1sCK9C6oz0UkygC27gXBT9avhQwIWIqMYo1pGVAaKpDcL6EW9DsXH4EF7mznY1HZNemjpkKqw
WuB9i2EIbLvPtYC9a+JXQXjNIcOQB+eO7wuYBHgrVYd9ElWH/3Er1YApHHJsMHSJG30/dF7ga56+
B51Gveu6NbsvPB5Htl4UGT5pYVqsizV9e4MNHNVteSp5XWAWPQv3FSSCmP4L8XckRQGQOw6cI7p1
TvC34kYPIB1wLnrybcajEkqZcB89cAE491qbKgf+jT+pkpRfvgRTGd+hWCt4kCCzlR5PzvNkOwo3
JVWP3fYJRgq1HSfqLQ9rn9jxqS5+K9HHPOYsc09MUm4vegGvwx3eMNOiJ0ZjiKK1wCU62yGbl09g
svEBk+b+2rrPrB1NfbpfI5ORd+JNA7yqok/IKUSLSr+VDhTEmavCuNC/6cGGTJs7iiLFlL/qGawY
F59UHDwYTJKeSxLFsLLVT8GOp8C9Zq6bLZOxHd8RyhxvJX5iPE0NxFd3BtFwhR5rWPGkPMPwzqUU
y/XzXHwuHvEPEJP76YagiiLjxmwCCcjeLY6N5QRz326rJaCZT6rFQWKtTehywEp8XB6sQt8U271+
j8gT1u+WfxZdHB6RdabuDtEtEcXETlLApxVmj3zYF9Y7NRrVJXvXbq3f7fhsqe83xRt/yW6TwGYr
2FCC2RMvnhfE5DJ87hVoos9yTZySL2LTkA/4L1jTo2DNB7A6AstpfEY5B75STg7YBJdU5Gn1Xy7c
lEB1abzoDHwBv/1j4abN/4cc8Y/H/yjc5l8GgTD4HGBaSEDl2A3+KNzmXxRmevs/oNRfWkUa/SAU
iVBU/05j/1m4l/49z0V8D7Br5Lz/imVNy/+Pws00gJ0yz4b27Lsv/stuNGoJz6zob+/Upr7N2TQk
1rsKhZhjsli/wxHGpGOuhBjn7aEwqQybmJmUuZIve2v0W46y5dWIlysI9on1rSu3l1N7LM8Eprts
2mx0h3CmlkB3wVhFpZ1+cPpPYDDYw3ZwQNa7vYt7dC86kJvcSsRW7iyzzNPFdVFcuPRL5GO5fn9v
d3JIqoijSLs8uQrdTn5572xJhOLomY5AFLt8vTzV7PdumW3j2Ss22aKU3OAYpr2FO1fNXZn6H7mf
FycAOgXuzJ9kWmtvM00wfN5oQbiCxQ16cQ3rINICkYnM/n/cncdy69bapu+lxw0XApG66p8gMydR
acJS2kgEiJyuvh/Ix8fb9qnzl6cu2XvbkkhBILHwrTc2viY9GFt6y+zG0/lNaslCY0Nw7PyNqXnu
rtubpNkhkVZdfoVN2LbsoO8XsSLtX/i8wqo7nbbUXoxuO4S4CegDDPH3y+cxDMJLcl7Y6A8t07C+
hieJkKw4KC8iYVOGqyW7slsqmFbzvSL6kATjssF0zV5aImPAuV1ddau+foxlkI92XTrknjHpHwbR
7gevwXj1KmFs3Q7gT49ttz4MR7lkB39lEx9fdHE1hHxZXXGf0hwA7Cs162Nw18kTw5ZXAELFq6nd
gaa7ZrPG/+9nuKmfZ0iB25QVD+7Dw+kr9ZWKuX4XlS/DXJ9oDP73MCktZf1lVDAe26RV0XO/Vunq
9mq8joKX8L7oPHK3Fz5H7mbcb4FBap3XMcelswDA306m1T1XTufNb4bCoYbALtuvq32z27UgUict
nCget7WTSfbTCp2m3WJz65PVDT6KJDH3RqptG54z+Zxz+y+ZPLr6bLbnrglG9SEPP24tL1wyWsS9
4uW24ZhX922qOrAPd5tfkA/v9Vm0t3dr//pO6f33p7iNlySNW0BS1vseIUDQbYTnChgSd+K2DUfX
lFZaeyzjdVHp7PtFxBehL8gAq1NIbBYbgExBOcpd1CVs6dD7OXb+0TbX0E9Y0xG7e6U/o4Sk3yo3
PHj2/auWvbxZR9DcVrcW8iDeXpkt4n1NQeS6Tg6Z3XdLfScwRoSfwIFBJL4X8uW6HIKQbeRDafPG
dXh7zuhTVyznbLVFFNwWl9KmgsIlKTLzI3WbLnb4hBJ7eO/QMPQ0WbCVeRPwUE9WsriwHOD+W4cu
CGgXjIK1OOTviyW6VOooAmG6SLvYN219p3FE5sk4RPuyezFP5oKkuOX8QWhAlx6btZluYUQoLZZ0
i2pBq+wC4zN/N8R1Xrit5IWXLt5r94u6k+c4LmWn7BbyTmfIw/eER5PbbWDaQn0YMUSxudyFW5E6
8dymqNhaoHW1F01pKb7qP2F1bO1s2YImNy5lXEyFtpn5Ou5CK8dkblgJZmhEAZ0LfAl62Do3cdsn
G0o0V6OnrCq+bFCN3rzX+FKzZbkpN/qRIIKjsM02C3yOFugbvrHU8PXtYj8rNbbzj5ZW0uq6Lx4x
kM12aAlf1rcxWVjJDoU/xQ5IatVRGUzcDa4JuDX5XVF352RV2PJT8yUG0VFcR6sxEJ/Gp3hffGH3
Gtf9Ovf7wFwiopTUQyYSIJi4XbKLLuohnLBnfdbaZOHxDSjc2GmmI2zYz7nKUjpIh/taOUTdslyr
SwzGbhvMADX58KpAxpkfYwxFzWZ3SC5KEiVYrrqAtHa/DoguYApOeSW1XVUSFO9oOwyZdAISSLeb
yD6jGIDYEVepdpdSb5ZC+4Eq+Sm5Kpv2U2xyeyrLU7mICLkmoO2jWije6GdRvokW8hG+ou4UBnjC
OjWdV2nR3t1F2fjciKRPmgQskk0OWkTo9VbYdBh1E2B13SFzYX3dCQ6h2Q4CDru5LJ4yj0MiFWSd
OqTizyfqZDrRVjoUbEpkmOXTHY0Mq7AtkFi9uesvSht0CksVBtl94t49fu2UHTp+kHmuhYRgj+yk
n1l95JWaS+6lALyR8F9hWFZ0QmnrS2O/FRYmG949E6ZvdjgkfnQ28W421hm2NHwI/K9gZ4lfrRcH
+UVQKuLrKDrhS4tlajfW/K+cP0zyMuVCWMfxWq8PMV+OZ0SCcAOsgtaGd+xbYl2gl62GbYBNksLV
K1YVR8oNGXqFq8ruyUbxZjd8Ii7z+3qy50+/DdmqMtZoIUEgOp8bYyAGMWdJ4KK37ky698GOvZwT
SdvWsF0EnU8jhEqE9XY8k7Rsk4vtp44Y4JwO8u0dD9+tdSg66ANdPfQ8z4/cH9/HgDcttM38NLdh
qwCFfGK8D6TxQSqJ/vt+qfjOXstAZHw9OZjCF4mtDoCUo5leAUxCKgjxLZ8IsyzTufmm8732w1cA
swv/XA8N4kAUkQgTkV6J1J1I/x1tAJHgG35CG/7T4/81tOLelbGyodhYKChIiGT799D6bezVdbBV
/S/hrQrUJx0rpgQ2PrvqmKJ/5zfx0FDWrahkiikyh/I3IFQQij8OrX8+dHnmP38eWiFnBb0xqvXt
Rp0x63shGUusVrRSaFaq3ZyQFCbEx5bGYhwSSXrVUk+5PUOa09+zKNxESNyIpmW1uKA81Efqqyd2
p+PpGp2vdUyt0Za8MgIK2oPWm0tprNEJfEl8j1xgt4FZVMbHAZZTMY9UrNCSHV4MFG0T2e8M9YAM
9M71oTertwd+DsXblq6nTq2FqzoyBiDCcna8siVGbT7hbb/TLM1+rF90sR0PTyUDYqR3D3jY7Jiy
Nao0DnJW+Sa5D7lq5YJg3a/1l1aeVDqi0VZvb6jg0ypZXRfspmOsulPWQ0WNpKVgXJFEMmmSrd7n
hWeUlW/cTckKF6SfIRB3y3Y093Id9sfieuOClxZf5S3b1gWLPLG1bDE53dAb2q5vlB/qjUE2YVmW
JUTP0gjJKvbdUxhLDUq8hgmqVmd/EYxqoQ5WmTFYaWJNCWf9r+7Pf2C22hzaPbcZQTyos9z4f71e
SSP8+Xr9j4///XpF3qCZ7F3/lZL2uweEn4n+61dLKrqD321v2i8sGsjWZq2ARPLZT1crOeaGsWAv
KP7qpPtbW0x6PP5wtf71wDmIn6/WbDQWdTw22rpPiOerZCF01SFkWybd1NMoSn425UxdYyfNySY4
JibG3ZUOgzaGXZCKHVIfkPQoDcqEcUSOZKcdVDtuokMmvd5VhJ1x4odSGuBUPeLpxrggClQxTGWN
1VtZG4Lo3MfbodFzajhCatXHIJ5aOzZi5gK2UC2TrpHIttip3hhTwYEcS6IpQZRoFK0F8Mn3YtJO
SqQ/RqA0DbgY1w6RqwmOrkY5sh6euzxfYtldlrfixKVHRrkGkhVf/YrWIdKlv3Ia35dRM2a+vBgJ
rZJrCMz7INt5Mw1LicHISqSPrsePoMsE5aylMSeUcPSqkZChvLUl5Xa5a2bqV+l7V/YXKQGbSu8L
aVmmKWsd2TVLhFl4B2QdIkbnPNBV/VyQC+llybaR73avxV6IS4PiIkJ7ekc1JLfMlV05TEheQ616
5S1BZLO+LGrlSb+LIwhpuBFLvMTd/TUT0Jym5YCSIqVu05yG2pJS9XhLJHEXhsndHUoqZcUGq3IV
+nFRKvgWe2IT2vDmkrdwdRbpoocQqkhoyhtXzcvLla2qcN/qhM+G5ji610F+X8icjVuejkEn4v4d
IFYMBtECswuFnRmLKylGNEuPJpMtm6tMq5xcq5YyvAhvkdj4bMvMTaeNlsItiZOnhzGh8aCPKuzY
QMDCAi/y3RqjF2mQAjGRODp07SO3kvFDzPc342lKQ8eQJlek9pMVTBIrWyXwwBwKEm/Jx+t+aP3d
QYgXaIlOmblytYe2ZZMLcLpYFAdgodIbJ1m06oE2z6YfptUdOZ9mkC6mAuQq4v4aPiL83STMNmrN
ubz1HgJdr69Em05xC05PTvM9cvQgSlp/ogxGO4bT6DZJDvmyycaUxCA2fOntifhyiHRG1wl4NYTR
FstVmgdTq92OasGtpevJNyo7CRiYHOlSgcSe9F6iPvb+Gvejr0o7eSFaBZ8faQJt0f3Ki97RwmVn
vPfJQ4Rg7h5SJjhKdiH1pHkBUAhEIZO1Mi6FeFjq4JEUo6EBIux8tLRyruSgpaxb5/poz7e9uvmI
4tgWSurFqT9PRMEl91e5Ru/DxBEKpO8KD6wWOxPFolozflcGWhtMNmHOxdQS9da4mARs6m9vdN8Q
mXUjuW82N7VN6FYg5r0SEgWXEwB8HpQ5LhUYDZNPsw7ludiv/9GQDDPxwxVjfBiKzO2b51A45d1b
2DKkk7I3I8lZb7hJpuxSITvVxWh40Vh4ZkILTEaKaJwsE0nbpeG4Ke7da9brwNuif72L9rDgggUW
jm4SEkioRLD0yqzYE84+8Vjl9l7LQ8HmqCTHZg6uCLmXtzdS2XtN3fc1rIdWgDhr5J8u8tDXSnQH
RVM8V991mf9kkJbJESkzNzr4e4it/wrS4iwH6vxp3v3m3f/0+N9B2p+CG77vkr9jtCK2SmQvaAhF
WZnLzH9SDOgqzBp1WL+Owj+Pu6I8CwbQNvATiRD+O+Ouxrf/lVz7/ci/1eM/30BvRt5x0+wWK+nc
Y/f1aV07dh7qpDQAetRD90oNEe1/mWNQcxlb1yPvR+L55Mcws4oHVHdD5BJW2Dxw+UqZHb3Ij9OG
RLbNvOYsaDz21MyrTTtlF/ZiPBqG031WhTXmzriT3cYzG3vBvnOb/kCqQHACXApdBv59nzrdtjhK
duY1r82AsOzuGAH9PewhvcqfN5QiKEUb/DAd5FTLzzoYyH9w1FUNz97AFjGWqn4biKc+XzVgXUGx
ye9W0627MoiBLhWvcAjlKT0Me0n3ZCjP9Nr1Fbfw1xFPp0GC5t29Qffzi23m6E5pA952qE/TJnmp
d0aOMogkRKhwi2LEvNx3JMm4nAb5UdqEPrVI4pL7JPk4GBldshoWst0fdNMuXsinhGNc2Ai9Frbq
qR4Wj0126oc3EDs7Dog+c03BeXwsHPK81sJa77EGeoglLlPlKM934OgLse737FHS982KELsUNULh
9pKjnRlqtggFn+h2UudCgInpgh4t00vX876F/oUDWaRWeWyRXkwBvg/88Pev2zldFftxa65h1IY5
WYvzIawVLBjz+2HO+9IdqoNoqx48s61csUc3sgxPVfQIWK7X/qL0SBnr8D4G94Z+wPdYs4Q9KlFA
W8SFpW1kJ5LzQeTaHjnZ7T15x66bX1Q3bpzQJwqgCqju0wS/syTqZvC5wi4iSus3RaApjqR7i09C
lOXYb1Vyjyx5pe+VvbEdj+GPhKi65/BR2d824Rs6/Bg8EoFbR83utnsvVL97z7Yswb070v4w4TOh
qfJ0189DzlnqMe+jr2yfbtknqjGAwaYI9KeH1PWY2b57IOjAIE5UoVEMFs/+pr6kM+GwZXUin+QH
qWtxgIpBle2MA28+q5fhU61ESj8iG543aXF3vZJ7phFNyO+2pVGLUiwqFsy3lkYEck6UZ7q25I+n
PP2Rij/Gyo1iZG7qze8PtDRw89sghUC/kgcCwbOXOL+QW6BmB3Qu1bjkyQxKPmjKMobDhECRDvFq
L3+KyHDpN+duTPig3yzzw/jWHdIVaLivr8ct51F5MskYtXrNK2Ob26tAqUcH3f5jONSBCA9N1hnJ
UyvDb0t7Ik0RqRq+2H2zL0Sn/iov8fGh3jZnqPGwsE0oBM1fUB4AzwmV8AkFHIZulFBtguRR+ShQ
jvTSZ+lIyDo6/VwRULlGNOclRBCKmjtDQtNWvahcCR9376KTKbVtjhAjkLEzRUunHkrauLZUA/KY
M0P60WSVDjdEhEFRBMTFD+xLGKS5C4MziIzGdDijSm1Rv6FQYufo2U7PP2Z9DcgXRisCWJFxdq9z
DxpPgWSnqzbMGLFGBxkBuOXzjbRfgmGg2cXl/AeM1rr0ZAjhfl8idV3QizkCYzFixSSMH6GCB7+R
lyRrzQTxPDhRwEnKJxyEy2K2TJ+hjXNvTkSsez/hiaSbX2yvXJHr/vaSj3R2IFwN9+pX+NxNL7fh
PRT8Gpd3bH5Gok8PshyztASDH9p2vxcf0oOGeplVbDzLuA2IVqXbzfhqiMHEtzB4EOPRqM7KHnzC
FigwYa6b67oVv7RpLUHuM0szE9z8lfSl8u52KskRJJI1hVehciVSLV9DonxoL7WiNREU3oB5/pbv
hfEgHmUEo2NA7A+rlsU2BJZEKTIvzQH8YatD1RNA9q6E4RLk+tksHM0dj6hu0wwmxzJ2dPaBusqr
xlxlzGM3P8a68CR91UgfcWYeQaaJ73xZlOcWjE7qjsmwKgD7yCWuZIxpBP5h+ZkOg8IQb5EIaEws
ZP/osQZAYKaBVazEovLfYTywMzbqfxpr/vz438YabAqaMc89Gskz6neyzW9zzWxTMNn706f0HXGF
9+GnuUZGaaSjhATJm7G6f8N4ROXgeNBoMdOxOAA5/J25RoJe/+tg8/OxG39CBooRMaQ+Fspq2M8l
SSBElPgeFuPlNq2z/lSYH2bmabg0737TraK2s3vT7pY1Gyx5a0ivhrQEZDNCiNGFTTRTzq08DhKR
0neTNt1o2HAP+5rkQ1rZlbyrkVk8XB9RynAfQzeCl9YmSBnNzZyMEDusQoiVKbVFXkOeAp9UFB/F
DAsU+j6C/06zEBEZN20p5vRG1aMWQ94B9zWyV2WnXKfBUhGcUETsa5W7/MDQ8HWSE+ukHXwAfyvj
imvt8ImuPx3ZHDW1LtHvONssbkeCzmdrRq7qhVQ4ZJvckB5qu/QpgXyf1smZD/yoTv6hXVpxZcAk
RBQ7O2XlCv0J3QySZe4qVzWgQyr/aFnRauOJrHfuWSrb/NXdVaPXqD1ywJ70gAbddAgqJTcdFc7g
FZpTDe+Gd5n7DhvbfBzPyRr1IeKXVyQpyE2ITOXR3B27CqmpBqX/NrI4FeQkOgiHOH3yA6Ig9OG6
NjMYs1D8UQv3yZz8Tca6FLtitecUI+kcUVETr11RZpEFRIITlmHjR0XxWl7GPkjb3fW1aY85ScjX
4h3PR+r3bOmNV7m90H5oounaJ+gHICDvEq1yWUClxHAWrlPQGzv2rtRQLknvPYf7Y+iEkWVC0Tqw
E72dGMtxCp7Fih4dy9zN9vODcOrejUN8Kd5lpAo7DHbn67ILJBjqxJHZYUP33jcGDGd5SVfpKvGG
IPIyvwsEePA9PZU4M0LcEBNpuNi3He1QvdPuQnoSOiRo5NLq3qFtkz1Gb7+0Hk4YS+zDFKhP7TZd
lVthF3+Zu6jzbrQu+zTEoKhK7XBLcFG+bHVeZ9Xie3AEli6GE+ldocDqLAX1lg+bLQAMEj0YaPmj
XeeOL/ILOEuKQQEJ1ztMdnosfWUt4aVDVtEdpCcME3HhoTF+iryE+anly1x1vnFIt8QWOrPgVw1y
3k5efEo8fC4Zi7g9rKi00m0wZ1dzOtqLAOQS51asrtDbBBndvHHH6x/E7t2/cxH0KN0Pd5kf5GMW
skU9mEOSP+YCWYFTptLhI9rv2RdDnxwCxBzeh9aOHprKGUn3IBy+zOjWtvLorVS9O5Wx1pJHcnzl
8MBEHKbyVnqK9gun9YB01HVTE8RYBWHtkrvLjp0/O8Jso1U0fknm0SzrvYIxATQhLHakyFkTGo5y
1dyJXuI8DgF5LBa9vbXXRE6hTghH9vnStJQgvD2W1WWyOusD7g1LkIBjw3ivcGnC62bLE+ZVF3f9
Bbd/Y1g55hj6Da5nVU/9fDk4+3fIwoiCdnrOThnnYvMyUp2CgYCnPNV+T9Cun7rQrySp2NIcHAos
WV33snAAyX9dxMQoNGeyGqz2six568Gh5/QIcB4X1BJ5jRHaoeTQMib6XfrjyuLwKb5EKJWZPbBg
Si8yDaZq7kagIuih7Vb9NAfkd8sCy+SjWwXtchcF7QMxBvYxYS7zpbckqLYtPkiQodh72wxcPtv+
Pf+q4k8uqui1f6K0gQ1d1XOZsRk03X6z8CSbuHEW7YgmYzhzO3hBimPXjmLLnoxP/Uf3xrhip5TA
SitIRSafuVQJXvXWIzjiY/akML6N3Rq+xZ4JetqwrAvGdQ7OdMp38oHNz/tTG5D5aV0uVwjPORXb
XKWfg/GsyQ4E6K7diJ6L82tPLifdblbyaJzvm2hXO/FGR4L5NHrETOOjx41kKz4bzm0aWzVSddU1
vuqPwS9MRz0Np8lnqqdZmI3Rg/awYCNEARXaQ6pj7+w2PCLvk3eVFog3vi+2s+e5+IEBVb25KZUh
S/NINii9CaYln7Gubq+BeIYQDqbdr0rQq4fK3JV24qeE92tatl6zaj0MOZiSvGtAHY+2yT5Alz1p
i4KylZ7qZmt+kRTKdArgd10jdiSOf5ZXll75gmKyOyX9BmG3emRO/ZQU3/ziE7f6kD5z4OOZGR2V
uUJpvcXQe13r1Q+ek8h/ZtKczoTwo98jjmwPs0adCZcbQdwecW6hzR/ehx1Ppoee+TUuTR8r2Ul/
Q6y+HAgcr1boJmfW/KbyV7HSv/iP8dz5jNPIOvgCBbl0DZTrW3C/vSH2lLb58P4tt2RapjgAZfyF
f/U3uzsuNv0nQzpDMYM5x2EEaOEHtOy5p1zSZ/6XhKjCp2RIQf3JbVC9oN1ULkawStbT6xW9GCQ3
v63KDfOLY1tn0UEfLHYBsXQGtRjqL3xxc8lB59Macsw+EOnLDnnjuBM8Yvd4AvMRJh15Bup8jkW9
cNLYSIC/U/1NJB7SAGwDVb5KnyM5QFja2NEInLJHrH8tnvml0vkPcnIz0qDYIjnfCtmeejAU/ZyS
iVVZeynGpRQfq5REvjlkxWOzsjQCQQrYNagbNiUcGD3C+YUjugU8YXsQ8AeijMhJBPXRkN7MT/b4
SEoLbBX008ELcOPm7k7QObuc3VrOAsABaU4+n79ezInps0Gt8tgV5B/Niwnj8kAu0bCvvvIPVKp5
Oz8exar4mn/AfjCmAYPX8h7Ul0GDzTVfw38gRBt9bojC3eSSlD5V++sXsd8gEkw7VMFwXHyaZmMk
q2Xh/2MnftjrmZGjDImiYKKe/hcgc6HrfyHu//L434nAb36RH0FWEmLTnwKNpF8WKP1h35V/FRf/
PvEvfiEtk8keNYFOTp0B/vgbcb/4RZEIPEMcSgITQbl/iwr8T3FwPx/6r8T+z8S9apZmOi7aNYT4
kxHCTCd3Vp60HO1SZBwcGrbFUDZEusFvi1YH434jLNK7Eg5pRVMBi8+tP4ke6wqiOe5OfUzGO41A
9147FZkK7mkmiWsOn4WQzSomEyvjupXD+pTXjKBViEirkqvw2N6Eq1NPBM9WZvluCPfxXNXscLs4
WoYUXZo6F7SGK7KgmzDJKdMxjGOUY+WJ+pKgnmEIxpvmjF1Fs8V1ZAMdoWgZdXcadRpTaKvv8/RQ
ZcMau0SQjdFHWSvnvs6IU1qQElM5GbDfFeDHRMqv1tM6Z+dewuu06UFOyyBKKUlF2x0qwuUuqMEt
vk2uapoJt+6TrpcPVS77Wv8kGo8CNJ6sUpOSg2DWWemn5R1j6TX6GpqFHyaaYw6QPwPhbCjOlRch
lzQrnlAYDiP5RlAsKprOvreiRvHa4aCFwlJqck8j2VGTrp5SY+qWV1URnxZt8yZ36b6a5JWami+q
UCSu2MUI181meZ2y97sZZn6WFYE44k+7UfRu4vy+qc7E3ZN6yOKa2Sopfia7nlxeRVW2TIr3ZkRN
JCyWeov3wFxnTK9D+iNOsX8o/bbRexCUyi/KH7xYRD+RkdDt60pI7FQ0iJigdcc0ajsZC6ftaf3I
TGwZtUHtrL4c4mR1v0+PIsW0MJbMoJ/TWJ7TpnDTm/Cu87qJUrPT0gUKJ0pv285RiAwtsUIQu3y9
ji+jXP+Ib8Z+HG8rspEOvK+eKGM14PBGtjLRzWnU+26UtMYmtvC9UkPgkfglkrXYbofoUY3C51pX
P8yb+TyNw3uiYOelmRrJmBfxPpY6062S5i1cRCstm5y7qJI+Afx+UzpvEiM3JipUX3TOJF6PxpBs
opwJqRb21xj17z96JcUSpYtzNhzROP9b7g6m0D9gJ/NK/OfH/7aSir/g4NI1JBD/DgH/TVQh0v5I
vTsafDIcvhN5foNOFr+wfuIhMLAIoHRS/rCQ4gHQgE5grwwYpb+1kEo6C/nPfqs/H/lsSPiZEiL6
Ryr1oke9GZfhcuonkq3iSgJBNubC5TyfTvGNtCatOsclm75sG5qxmwnMFRmlvVdUEHJlPqZCm60n
zK/uFQ6Tukih+IhybZXjaxYkNKP56NWU/Yi0YfWD7ISV5F+F6w7X2SEMASyRtbdghUPPtuY61Kt+
qHyC6BZinb0pPT15oUknkJYn8XGRJxnMCwGMaWNoXkM2jhXpYvTWJvcxSNN49qPWJ7Jpglq4Pg7q
uFejK93SWF2u8TbsofkrxZfS2zkriW0Iv1rCK6UERjwj4ke4P6lD6uppDk8i9Z9KhUsrngfH3Eic
Nr7flxlRn4HSJp1rTtws0YGX2VqQs+IomAbqWOlBxuQYD1kwEpBRvHQ3gwUZi6XOJqDCXEOeZtYi
GRnRdl4juJCH3gB7hoW/yYYn0ekjxpvUKJ3u/lHx6zVGxhbUuBjNaBctnScmvVH54jyk18+B8LNa
pjwrwwNGe9H1ruAoE2PTTdC9jyAYw9AUbIoLBCtCqwV1GdA5QEpYk21EGQfWgjrrAZlwrQzxm3nv
ZjdXk4C/pFLhLW5AZQO0UX+bgNwb2VKENHIWY/eVDFADXa8fSoCEgf6Y6w2xttwc27uOWDVX913C
gV0NfRc2FJeJZim4uTKwgdGkxVOpPY3xY3i9WZqKjlY06CxMqGHYXq/R1f2/U2dKzSjeyrWR6kB3
lJhOZeeEMnsM4pwXqHwsNQwPixtvw8R80REC53FNGe6cTdLJ63YmyrWwWqoVYAFpPte2H61/7CL3
K29tGqSDzlgpmZTfv+rH8P+oEnDemrd/ocG7t+zrf/6PCkD8x+qW//T43wHi2Uuk6RTg/ssE+m9z
EgAxIC9KNexQIsmYPynH5hwbFGNkrC/mTOOZrv5tXJxzbDBR0fmC0lP9mzk29M3+cZX786H/eZUj
kylWFjquUjm/oQyD017L4kojYgFuqaJb2x8J9d1XH1NrwUsrRAeyzZecFpmO9FjIX/BjUbJJk6d+
1VTPxGNPH+WP6s6QSFTZKutBgnfNJ+QxZZgzEVlt8mW2A+3xmoe5kC9kBvycid4Z5ATMjDtq4m8E
lzjINGKdxG/qBid26jd2YPetWmyTGkzxPAJAH7q96ZnezOkKVkSVPV6Wh7m5kO48LCIdBozZr38H
E17PZPuuP81sJE3WEy2WOvIqD4s+VxhGV6yzfBY8GIc+plYsiiKf5MEUV5Ki4/R3tz+NO4yv+E1h
9uuT7sVr2Gt3dsAQbujMZPKcLyNuu3PmqpsIj/kLz09VZpWD2X0fBktBtSPAZHbs0omYBVCu+J4e
+ZHX/pSueRCYccHGO3bjdbymHxPTkM1ukIbMxMGim7RLMsQx7RpvqvY4Z4ExdM8mXad9pESwJfuS
DBaOHpADxZiLv7V+KcMP+jzh9jp4tKP8oGyFR5P6KWyxpHvM7X7EixSFn/YWAh8NuRROJ6dZ1beT
OhN95AQA12sbCEK8rOMn8DLsK+pbYqfnzwNrfweTyA/QuUD6sIwGzIDP8/D95JIQVsLy/6jNoSny
AyD/+Bnq/C8/NnqCtOS/HPhvAFbV1bEfBdNpLvQEyInRGh35JdrgCGZ2de+0aIIWAD6z1aeGbwnZ
AD0JIqdj6OWRgOT8w0HwYzGv4P1FTAiNMBuBwc6FcMbHOQJMvZyEN87LzIm2LoEH+Hk5vvGTUAMO
BV8z1QEP/eGKIJGXi7enuIFQjJ1u3ALhpM9kENzNOScAoCD7SOlgBPcB6pmdrbhA1UBegLmQ3LdF
uAGU0R0Jlo+vr5fEZU/2DZBc7eAH7oJqBcDSgf3cxUfAl0VQ+clqfBKfUi9x30QJxLvjpb6updym
NAA4YXZ7kU3rXF/lY/Ws7KvnHAnUDwLv4QghySmKtYSA7J3R1twZf6CCrdY9WtgcIL7V5eYSKRfn
9o4qs2USXK23hQdOues3OxdlgjPkLh4awuIipBqEV1F0ODru9JgdJLey3sIf05kGPBxjNLCBOvAn
sAX+WHk7RE8wrrC746fwpdvfbzBoo498pD1S2/A20y95MH+GtyCv36n9BHQiJmalXAzeZzXkvp2L
tuGpb01tVbVFMo3l6qvkFB6UleRiLQq9cF/4JElxCPxYlgYceQ7f1Ts0WNoiYa7P4CL4gvV9xHKF
tKZfRYLXcja2yQa9mkV2ULSU/dTS1nev9OJpmxRb2F0CP86lW6Pz4SzO/bU2/8jSyiQkwiuQzjhZ
d7mPLiqacrSiJSugTnmbfduwNEYxQtRZwTPtxWPxrJxFn9djfb3MIV89r4JqPc7/IQRzp9tWPCpn
hI7kM5UuZQizrMJtV7PrkVdPRIa0dvAjmpaJcoUHj8fnR/Bet96XMrDSPo+WGf2eV3ZY5+q13YuW
AbDaWNNiXX48vRTWLrHslWhlHij6a/Fa2Z0fkIyDKWWxYZNIV2Zov0mEVWleZZNQhaNQwbA0ArQ/
yScVmzXe6J2hupIb2sIq7Dj77YPsRIH6KWwM9+rOVpJz6qzINQ2itbCa3NGZAfenp6ePD/ZmYNfw
I6fv+KPYfqKh0X+asWYXAP77Q9xwfTCnSkNQkGpJulXGtjCib/U9He1/9FCiagBCQEOKiMSc8eC/
FYVjVfnDzmu+s//58b8PJVDSNLH8tL/6mbWeGW1y90TY5J9DuZVf2Krhh8GAQqiQriH++2koUU1q
F5iNiNBgkvo7rDX14n8dSn4/dCwts1rvJwwrjPRrWIe6sopni3MtuDJVrnPWW7pD2at+4GAtS1v8
0bMoRk6U2eMP8sEi2gJQWlH9wTeJP/iDViGm8lvl3B5MaAG4Ajqw4ak3kgf4y/XU25Wz8Omlda8+
q/PS9GauWfWaJYjzM5LhWVvzLHxoP6qHYWOsZNt87t+qB/252+Co/rFYRQcOgj1U+yh8GFxAh0km
iadajsirBqfZCHt6M505qAx9x45gv3SnfrSGrWGDHi0D4/NHLqP1WKzC0zwcSd7kKEwytbXf6tZt
afiDw67AHnfqdclNndshzDXTAmNK9C3YUjfMZPhKhyD1TRfW5Imb88wCc3uOnqhyuLCb+wpX8erm
5fvsNT32l/yM8RW9kvLeXtT3+2u9ldZsavM9+4Iqt3rSBH3+JiltTSQoLtnYPX2cyN66wKrub+cb
HNnViY/lZf6A58yIynmvLy25yRd8LKTQ5ueZD+Xpn/K9/qSsoQQXlv7U7DNGpd6fRVPz3/0uXIvu
/+fuzJoUxdY1/IvskEnglllwns0bQjNNQUBERJRff56Vffp07d4nOqJvO7p27cpMR1JY33rH+/Ay
Q8Y/MvzYRwPo8PYcQr1xwk4/Vvw1hQLFJ3zxwLVw6+YO4Mxr1czF5Cc5jFPz9GZXIVGIVCvszlE7
Tj/aMWBUs9CCMiznuI0zmGHpyP8i1e27H297A69tncOLk4o2dOy3BRlQF0ciOFDMjXzXx4ptvwKk
9u7LEj7k0qeKj8Lv67TE1s2Hzyo4qpVFUt4U2D6qxgXaQS0ietYnRMoTpmCjtTAVr/OpBGN7q0IT
rCBUIg4iv4xi/kj48ja9TsV9yjmiOoY9qulwfte2EjT+wD4eMS/53ZFfC5f86XVJPvt73duWYT2v
Qm0EMc+rBb7kvqydHCrab6zp6ZQ44tfOi5prWygLt9KcGiqcLAof/I/bcyCnIgMx95RADJloCy1x
7DmRXMFO12Mlytz7NHOvTvL5mGKZ5r/M1aKbenYfmB4Qkw7GwJxw9dPeRH2Fz3xMMdhDnaYnpOuP
I/Xmg9aGI38d0w8oYBxM1cnECUDoVnq2NR++HfumvOov4fWUGneAw+jJ7MYalToDbUSdTrtjaKj3
YkY1I6JaEvtTdYiNemwYPBPIj3f8iaQOGANzgBn140+pPiX9g1KfuIHRu5BjFV4JkLoGppdHAMcz
cwxywhBLsN2qt+F5mfmYfj+x5hNKBc/P9Dn7I51q9sk/H9ZrwXMzIz6YWsTP8fP3h5hbpAmCRS/2
+sgUSQEDg4VrJM+K+Wczq/eM3oHis+83ec2DWUIaMNEHvD9kvAS5gEsSflJG5kiaPRmmG7Ajwuzd
d+VjE35eIm2fjMvg7jXhe158Pz+TIfPesj95L5SZ+aW0looAAhMnFlCLSg8Lh4GN1NRJHawoDpVR
+Dl1R8fYX5FESggAsQqlC4XkahiXc+y8coCwrLlaxfQ+fkfpFCsA3rKGTno2H+yeauI3HUBcc38d
YwBux9fz8Hr11HJJjNBjRnIV46hIPxFRPt5dhK5Yb+K2Su8KkdujVHNMdMK4jPe9YaFNiS4eI//T
eCT31e7rF2b7bEqe7nukc57GHeJmsoRIk4+uZ/uRhFI7lOSot7/bEPWdQ8TgRbW+DE7gjkR+C7Z8
Td+BfJSjDENyOb0ySTLqFJ91gz0WvJsNQtEgnFsrOpENHO9B+G1eJgYxFBfHJMSGlwmQE+iwfZs0
9WTmINIGu93NcIsbsS8e8N8AU9/xdflSVKvRhiliywtsMbJCVZOoIYVHcROpdWgLu9xYFMh9665O
IaK7asuknq6LHr2lhhzgKRzQZEEblXifbb5SsP9f2LpJzL3F7HafxCQ9yAj5OKzxgaG6FLk1lBsj
7ntwkTvFp5SYR58BSUYQEP6Qjd1SGvai62cvQrfUzmlFbunlhXx8TekSVug8JqIGZvDto/x+MuKz
z7r5GmWDbCFJZPRwsAzWDM2NPWcb30ftzHWB1yCGVo2cEWIymYVHb3u3c0RUhGFjg+Fzx0pkLZPG
DuJkRYQOe5HyG0dmtlVYU/7VAxwotkCrwblRHQK9/P0A958k5O/QzH/e/88BzjSkvvS/yTUCOfpj
fjOAh2RyyjA//tFW9Qd0LkAlo083saFqkI2/cpD8iIR7GSkihmSBRv2T+Y1R7b/nt1/euWoI0OmX
+S0ue4MiqWo15FMnDGuBiobt4V8LW8FbJI2QUSurbimocz5pj/ijq4LqHYCiKz3Uwjj/fM4Q5eH3
oo6APSmUaVCnv7ZGFMHHEnb9SVCu8lFk33yOK51qoW8+53yg+dBzLjxLKByLJ2df+pqi0HtIX0/y
0wmguWvk18TsBdFxz8/oXFJXGooPsmG/iA3Wp2jWeo11HTUuwiH+HmvefXReXFfP0bhnxaFCwu6T
fLMsAGIC3TkjTga+WrPOcq0k0uxsPVd1CEkPKoD3OLju9NqXx73oMiBCh2+h7jMD6u9opD0x0SVt
WJTbwQhEAnSCBQbpNn+nLMYy4Y7lJ7IpS/OKRW83fmPfeLuSjFWTaGWLAfVBzoZrWuOPckJ3VHgO
cAOg34yR/HxUBK3qfuEeS5Z8gyAzFmygDpF9oLskLFNvTxmUVe1Q0Vy+Nbf+vH/31vq4t5anzY50
gp9IhQeRtnf0gzYtHcgzNCvTHWRqhL5I227LlOBrAUjWDdxiA77W+sRQW97ZGvbsl+KAxmmjzD1e
4g942HZBbJvqjt8TZYSHQD1CumKq4zACvIGI3S9os77A4cDKlCTiinjfM+W2yhj9orTStBHxdmBg
jMA0b7S+tLqARmlz/lxitGKkYKZzSRMwzzVircWFONizHvM15gDGiMGoI/rlWTO4XW3+MDJw3MGf
EKAiiwfDQhGf9mArt+c4MInM/YGoaKLmVwLgxPe7CYt/ElFHzcKbIpJ/f4EcgTu9p3xp0Hp1nuJm
KMoehnaw/k1a8bRFn08HqjUbMK1KP+pyDkxk6qxueBmBjnZ1/IniBnKZiYe751H5KZOHOxfvYf6T
2om+nzeBJtFlkWd66PNf4RH7sBxs61vwumdTTjbpS222DQgZkqVioNpXfVkS5awgtMeBSTRK1Tn5
uDmWmIKOfW3cRNXotsFSKBEYtXuFpKosgWc0i76CaTbi0zAuhlplPTRbIiaU+NIvIoHweJZBgw6t
75JE0mL0+LEf9XyooSq4oVaBdcVWdL+upa/0mB2z7QNxzs1iadcLQF8bykvRHSUkegkjxfGGUSa/
BPllaR5KdPWojfqUCm3OszPyowthm5gWKk+V+YUYIrCPY9vSNU3TZtRjw4SEeEJ1jxG9xuSKhNny
ejLRLhrWO+Da49/mQCPRa4JZngIb3AaIkPjHe0Gbw40ZjNQX2e6mdwfahSsSaSnoAlU3oUptei02
KqrM9fXp3DfPwrmD3tHYjRUpjwjpAqOczQymItfwBh5aSz7Oh2LWC9Ho/cAmaOr4NZMYcnXNDaKh
ds4FDHuM7MgOriKuCHWIfZojFjWr8qvv6J3d9cgStbqBNUBXRbQJ6OVI2fTCevYgyDSJRCRKguYM
rxfOh7v38NRR/i9W/Pwslgq8iC5JOiJ/AzDk7xdb1qy/aPyFxfDX+/+y2OLhh3ChKkj/ZamFv8H6
DyICF03sgAEp9MtSK/NK8AbIsN8UXP8JlSDwB3mB+ZFVZaDhd/wnS+1A/X97CP7vdcNJ/+dSe71f
y/QFVxR2ET3OXBChTIxTFbJ/JWsNMCPmKh7pHqn1kbF5fnUraXQbphGLFQM8UcSPWX7+hG8wNlxE
+6R+mux9E5uN89N+zs7PT71Yi0twSTXIWNG/uTqxrDC/pnN8dClXZXHd3t+UGQ/GoyY9H8pEG+X5
AhZFG3UrLvCDw0/MKANtBKvDQoJaL7rviRsgdRmpZrqDz3hPTBiV1xfIPXs4+iebOZdYLsNt2Trd
hEsCZznIPhdBrpm/Y/qQC7AMXFNfi0oiICA0yUc9wBbgNeC7RGfyEPX+GoCHoJ8XWz8uz/ip1RXi
VIifVGQUwyCwFjRXtoZlz+cxKwO+Cm8CNM1eVhxo396GJ+wWrTI7l9TZqCEx6/yYjVxLtrnPG1Vd
DzaIYPbUJ2/1DPERGYd4oxkLCe3mjMPZR0sweiWTXJ68Jxw1AsIeXtsXVJGYJHDisa6R728G0orj
caucVA7gvwzFe87eE77VEf7sZW+Hw8bqx1FkxWNFvdf7lvqvOa43FlbcDkE5kmGPs0eokWRCScFn
74PSMs3cnofUxkkaigS8Ayet3DRosVt8eAh7rHNp0YSufHSTgWz3yHy7kkDtVtDz9/AFjw8s0WY2
W/Pscrwn06tuycC1N9V5sW3VaNGxbt2YHhby4EoM+rSYu6ROSGD0q5f7YKKx69U7dfoJhEixi4Oc
bNBQXmK+qu9uUaGAJuro6d5taYxqkyJR7+Wj/IEI8Wj9QlXmI2eOnnRTqNGDfCTcUegT4ouHwX1d
ebAAKDpL8HEjYvMpgkyR7D7n+uE5B2EWOt7+itRU+Br+8B1pDGnB8pvM4EZi2teJltYQRaGofed2
WRNZYWKnXXcLtvz8mbGdF64BsdNPARStBteb3vmlUAcLc9tzTox0wPIchkYQRwaGNJHkZASyRWDr
1Q2vLnpXBtSFuM0bbxxa4xEh02hsX/6PjhYTmmSt26nsEIbAPVHIoohlMZfGN8a3N4pi89RKW61b
Q3mgFIYtQmTLD+LolqzUCK4ifC8RKV/ddsrzQ8C4NTkV5ALzupPojTabRQ8d7e0aonbFlKK4Hf2b
jrkhT5aXZpJvSEwhtO/103k9xkzRcTdn3/mzeGWX0GGiZQ+5welJGmqJY5Rbs0tlg/rjJOYOaF/B
6XYoXonkMAOHeZyvNMFMleSCE6sLR6wzAPad6Ak7et2o424qRlr3NWvn0pJlMT4QhE0kmvzEkNN9
xScR/apY0Wv2Rwrs2+9/kHSI7Ub8qA7fPjSXx13NgOcStxr8/CRC8e6QHksVVKCsfr+luDW+zlAI
c8X9X1MzOG/Fv9jvWxtun4m/2YdYm6gOBy4Pwp/SFd8nt5Abbho25uIxHnuOjhmQIsuRI17WzgkG
xqNRMzCRTcub5zW9+y6JfgqHpiy3BuUtlza8OfTH8JGCCyKqd8omhX192vdrsXXiEP/4gm5OH6Pz
nCKocvy+2c8L7tDbA8Gvq+7oq3IRdQp20EnxfQCHpzYATF8Lrxc6dMN/8/5bZ3Fm7VM1ArzoGv37
kYA98V9Hgv+6/x8jgfmbTBaQMlDZ3/+uT/tj/23+RoqBpqNB02FD/oM/YeWXmFOQdZhoSPEF/joU
UHUs+BhxTwW1yD8ZCgxwg1+VazyHzkRgmhoTC3IhXdArv2y/E61IDfOexeGTfk2T9swxU0Li5vTl
Aik/z7J7UxpS/BpDHUp6xjR564E2D27D6+0MIJXGZWfTJUxKRrZNTdGImWbr+H5Rh03eGg6Ka0rK
DQMYNOMDp8s3aPhOnVZF7+3SA1e6ZVMfm5tEJCkmoUcXuzREtgzu5wGByjcSB4nbURGSmlf2Am/1
kOeDMMvr8PJ8pk4nAj+SRwabcs7RjF6dyij28S0BYHvXnt4/Vld5y0zGru0sLd9K7SDwnl4yovwU
IFrjAbGZ04h2V81xV8ULtXcHS1SgP174+M8lgZDP9d0wjmrvSuUJEpVefaMF7OWlxqpKQNc7qcZL
+ATtivs77ZqyNTGDy6MZqnGvz6JINeV4EDerVKMFskeM0b/5LMNU2zcV0CMGWkKT//Yso4fkv86y
/7r/H2eZEEiZKvQgOT6IoETs/h+nGTAXycwSJ/UPSfmrdkr9jTNZR7KqSxpKfLCs/6MpUeGr3KGP
khWtl4ga+ScZeYrOC/jLifYfr90UP//lRHsOkpcU53kv1F9YPY73p/VsfPrqzgd1Lk0LlVKorAcX
wyQ+Jj1plE6qg4z2h4BX7xkQK9uzMSwSDFSp0CPF2pxoixtYPeZ8BJLJ7Hax1a9L3xoolnrhHHK7
Y1OSlE9v1eB0/1Iui8cKP6zXzMs5DFz6wafxQawlRhLcK8cbtONPiqsEsKtANtrPYxekYX8tM5qP
7sNBGBNu8qDfRLHb26Q+GGF/80J1SeQPDrF89C6cvjynlOxF5I5+zHMvl0mUJ72IdjLciO2if9If
RFogybGvz42i+jGI8cCu0G/RKDRRv4k2yNGIaPCK04s5bSQSmsaN7mFOPwvtZ0C7OKND9l18V9/n
iRwO/I7UaMXjaN77EzV7OklN+j4dyi6u5IRtxUQEYyEvu/MiTFgU+K0KGyZvD7nYocHuKpFJZHN9
IB7jUTrZOYjfOxOup3SKcb8XEIURZ5sWl2PiX6RZDjtwB0/5pgLrhqJXquE/RXx2p2QjQeNWDzQa
984u0a3pg0VNhlp/q9o3/NCXHPavfyPed6qeg542xEgdF8u0/tSt9xk3012zLkrm92vDqVDwRnQS
vplPlnq7beOtUjn9MJ6THGbBHvN+L19GHojgqLKaGOf5M17p6bQxE29opM4q7+1TfcbfNbm3Cn7s
KZwxuGi+lOtRifYXZU88lh5+I/n9t/s02Zh8vW5YDTwCEGviSYfaZ86MQIZ/syh5H02o7Hp3B9o1
Uhz60ENCmRjiOOh24hnDfNn4RrrsDOhF6MB1Mb8uW5VdgV2dal8KsnnG2IxnhKEmc260RfUgUdHE
viKYT2Rak8wv/PFu7C38ES7rl3W2VtPdLhqTb2jdH/hMYYdO+T16FMPfrcC3S1gT5bhuMw8ptOYn
xuShDK/G/PKgesXqbY8vCs8mWT7AL+yqmVNR75V6j8Boxs8ywCDbJguii6+3JVu4MxsEdot5tkpN
qL3WkyxZnym4zz8qwz4fzoVD8wNUNOO8La8rkFJBpqbWh2lNFyuMyHOsvc0p5aQFgtzypTteDBcf
wxnvxPMWhHT7lb3CirtOP868vZ+3KP4BVewMiZbmQHLEpwUQceomNkT20Dj7MVsXDqKpsfc0c7eV
S3ya2hU+/BX1X6b3vs8rSoTb7PjyVRyZlqZYc7sd1cOSUuNvYitSy52UMUVyuLrhkmztu0Oks86R
HVi+L8x0bv0kl7n2iJN3L+COM2OX7mnRQG9WD+MdICZo1dNFfwwu2HjkPu8NGkNp9EF6OCZrBgN1
OZS+29EaOo5s34Ltc2/YWxVIsfdV9NVa3+GIa8cqZxeVuu96fqhWD+62qQpPo0+V2N7CqZBH0JZN
uO55nqurjpz41EoCyT5MBtZsItJnc56AzNx9bn2yeNume9pm9uc+Q1xEZAyvFhANA+phGf4AbPac
ir7l3rD2ZNghJpqEdys8+DPJ1n2wAiKo9bAakkFi36y1M1+K7GlU8A7BYgHMsW5/jt7WZD8KgyXQ
vwgN2My/g2/eD03MDow8QK3gUgn6g0bkuRX70Au1jdh0yoEclM66/EJlxqdCUMUg5Kq1D9AmbitC
nltrMlpyyCcdFmSuXU7tdPPOl/ztxd2fh/WnwYbXCUPMsgLAHdkPHxC3tb60IQ5MP/s2db9H3BCp
+4Y9XwbCaS9+Z4CWvsTeln8TpK3b5fIx5n1/Gy7qQ7yEfWvSTu/hgC1wElyi3CW02H4PR6fTlLAj
ksof1gnqwjox0NknzkaEDfbT2o+ExNVNz8H12LNPL8uCTrAs35q4o8XJH81GbmhPZu5kuQ/dw9oO
QtudUBb5/Z3bc2c3jua8yHAy2h+Wh5hfBa83CuxJ8LWEVZmQHD0k1XqNH9ZahgcOCvuVA6WP7tKW
3HTW8vkhZPmAVi1crw97353s7fXoau3tSThxhXObljp7plpbMk4tyRYm5RDoll8Vz0pRk2rN/L3r
+4sPb3GajYh4JgPa3874AC343pDGSmvoDS0eQlD7MSV96uxpnUaFveActmbipvfgHhT2dDE7wMty
CRujeXVJQ19NVwUChe3nM6g9w4kdaA10LG7mn/lfTPc4l7DBV+obTuLMtrwNIX8j7sqaLBPf/Hrr
lmJs7gWVtPeoA7A5UlhO7Ca/enLKQb7ZmIfNiGRymQR+V/f5D0BYtqphvqDU2S9H8fTlZisCvZAr
HN7l/syiVE4f3VTVgzq1rgfgYo5KNRzU2EvwM9t1clD64wINwDxdXTfaPAOmoCiHa9xngVG6C6+S
T+r6qwu6LHx8m29765MZaJ9K/2J6BUHe8posgh5ZY09SBtCRcEX8ubSFiFr41PiL4XG1yGzf5+Qb
vTgk4ffkagFyi1OQQPYbH/0XfAMuZFsBv8EDzGs8LEeE8uKTY35wjE+S2Ccg9N7o5NtL/iV0g09O
Xq2FGEgWJgej712sCfTynAc2rO3NWq6XGPq/MyuYULFI9Lalei8ujzHVo7KzXpIugi/dwKneTvk0
YspwxXkj3O9cRSY44uiGSC12zC9Xf5NNYMdLfZ4Ni8RJV+pl3ZZT49NAgUmSo+kfKgmknXAnnkv8
2slGCeIZGRGzdnd+WvzJD4phc53NDeehE/eNx/niEjvCKALA1fsSWenpvoceAK2BNFU4Cg8eRr2O
5CHND97dhWXP86DvYSIuDnoLR3L7ePX8+9Oc1kXfNXoIT4r3tBS+X+O2QMFBxleHa3sxmMRcvuTC
cuYgUETMKzBaEo75SSPRUWmdZyS2GoqtS/55dukHeUyY5YPxLWYqwIV9lIFIU1KKv5WZLOW2SHk3
3OdGTtw+a09HTkShbu446wJ4nfSykjSot6muzgzS3urzvuFJQaSMMnwTiveKFyVV1aYQ1GfjMp3K
BbYdnvN+r3zpEdsX7W3nz+GFK83TzeNvrVjk54ulaf9umSf8gMqGRUVdia/jb/dPiiz9p8Huh/j4
y/1/2T8NBphFRPTR/3Yx/rJ/kgTkIFGh9lfniSTLiv57ffLPj/4QeQrmgs7lfl82+tj2/hlIoYr0
479sngib/POND3jjv26e9Jfc3WQlU0PgMwF7fT2lr7KIwA75Ekzs+on7HXhP50xNS0C6t9/OKVwC
I8Mczx/c8O9OtRB6A4/Rc0t+IfT/hZAGIDc8V33Sbaj0sEACzSAZ1SEqJbh3IY9xgS35Ns91Pzty
e4W1gHCW7bPqxRLnMqNn5cgfBM9CYYp/5zueVlOPdP/hF+ZRcPArLLVrGqnMEM3Me0EB4DC+RsUy
yRyVKVObJz3W84wn7zEEuPcREh5QhGpIR/FgRagK0wQWEQ/5DSwk/QTRew4KyKtEPTUgEdzYIqqP
gEt0JsBPEhvbuXhCIOkp7pBu1QFu7kWwz1j3iGTDFWI+w/u+CiEGBvcJdAPFbRARsDowQUgTAhrf
XGgEaVUMKWOlg3IFIUG8UbISDP7VO2PpPW/Olx0EQxbxE8iMNzEUFp4UGixJC0RiiCdudoQBQniI
iB71YTe87/HWQGq0izTKIja4qwHeGsS0U1h+B7leN6yhlcRNYYSG05/bDMlJWPADHuPGpND5zMb8
j9+cgGZ/8NV8t/kBXaP34nHeGPmwvbC83wr7QV4m9C9UxO/2DSG3QzdBqtR7BiE0Ez4DBH0ICdtZ
O4Pih9mHPYK0oY+Sw0agWz0zMVRA4ED9o5iltfbmQ7bDNxnxENPIOz2SrsRPKkT5oMDspIV1hadk
w4uCbNg7PZ6fPBm3+v1FcFd+gKRAHgyRAtATFNMe458ob140Jftp+toYNEDRCMp6RmxLPomlKX62
G9AoHryZrn9z1CGmroySZ8c8wD8lE4L7YjMgM09UqQ1qH86CSHsykwMiMZAMvCfCwERelvTBm4Y/
u+9L/VDt6/zQfuEHJz7+eRnz89sD6QVvDFXCvcayjdWiPH+Cj9lsmPircZuZWC9vvuGFzUwdwRoY
IiUPUgNKbvwelk73keiQF8ShoLig6A3OAOsG3BoigBX8AqEhJGYVn90Hp0gVIXMgxsQsl0k7IiHk
gXly3H1Unn4wTzJ54KvnYC/iQ2TyUaifC+/8h6/Eu98FY3Lj6M8wymQNSjt00oy2PKVgVWjpXMsO
2Xfc63UZQ5oYIAb8X4PyuVxKVdQWIyw3nFGcrv/u6jVDU7jMizQMsugEVvb31DhX6r9Q43+9/58r
DAF3YHMUrPVVGcz5T4ROsONKH9gdFlzQ3Gj4/2THJdDxPsC5+bu/+0+EDiEamJ9OSbCAr//hGiMR
p/ffi8yvr90UJu9fEDr1Wp2LS5moYRmKHTw+X2Cyl+iTB7fIp5RVsLs/z9HCn9BzEwMbletkCXBB
ateD0LJr/BMwxmWR6UW0oMORskpYBuohvxOFT+NzSIpEsizXZOeqDlCYKWzPIsqLQK9XlI0HM3Py
OMb7cg1HHyHSxk0I1exkKNmVI+nsM2OIsiY6z8GdSrvnkvs1NPbEKJwzR2o35x475IWx70QcWT4l
cUy7uc/USz+a8WCvo2HjCRE5o2QihNd5ab6pjcEbeLDSxvZMnBl55yi5b0tlS6I77zhbgzsWPHMy
NbnSV1YH0oCXG9eUKwHljM/o+5FisVlmq5jxlsm9mnPtPdPQxKt4ZfYFoOSjCGkzwvwMIrROHgQK
Ikb1ekyo52FJTm/m5IhqDbKDHKzYxct+3rgKg+xNyvv6LkqOOeQrJPGRuU07H2DpjbR2fZ/eCeIr
5u81+jH3BRjFZWpcnNKw8WEcQVA4tu5gRiEGKXFX+kRle5V4XZCF2rE9UY90le1bE71aryTMSCX0
H4czJDUSZkfWt+ravJGj4SevyVUi92yUPjYNT1HAr9MR6d1XoIqvYbsAb7zuRSJxc7jO1MM5oAMe
mEhyXrTpUUAlU46OisBrRdQHLShWtsDMPQiFASSb0Fc3TCdqKIBMUtfZ8lR277Nf2c3AigunzoOc
UNDJwFcQ98md3bevqq149Qb2BTyQnpVeTuJYEAunCV9JJUX2tO5dKDLNArwtfIOoUHBDLC9cizNq
TdBvoKafEdLCkzyJZCXXlayOnDDm56jd3Igpzoflj0kmV22C59qrkBNyp/vsteofOAz3WbEoJudJ
Sue9EfL+vtRNAodJGBfSEIL3vjvHoCyCAOaE+tbxkxwvwzZ57y9nEDYh2wt0fjoGBuqbUIIU9jPx
X/noVlOv7NwRDxDwhmWH8CcSxPJwELY0Zl1m5+AxbA71gXfV/+5/y7hj/PPiSfkfbKabLQbYGT+b
jcJmFOYeG57APa3yoO3OfCbQZBa1deXR6ZWpbN7iBcVmHGbRc5h/PcxhuxmEJfh7eeiDGK2SL0Bk
MrwJsCbOt2/3Q30nV/ZtZZAkp/rm54WSxXcevMjy7iLirTmegNAFFp3b8DGUKKIbgF2e/WLCEOW1
h27IAh72th0/1b2bV330T72tNBL1b+1aO2rH+tTB0FvtWieS0AT6PF7AnuYacn0qvthu9WxOF06L
d+aams9Npdi5cL7Ou6Ae2NkcpL162TcmIO5MnfbZvnzmkvXCyz+wO9O7G1ZOzh7FV1h2eqJLV9/S
SFFVo3PucytOgwHOSbq7GLdO8YZcYk4OTpGMqxKBizzhUU9JzETtY6sNLL+tAFewwouMw8E50Crf
pC+P+L/GMSW3bIfd0+NFcpti/Qy6wOus21LD7VNzyXhZUpBfmdFcidgYzvwbz43kyFe42GAEibLW
LTSc5EGbTUTExiPiosyr0Mog0YZKMZZMT7v7gzagR+JB4h5GXwL9dg9deApvrxF4PxYM0LT37plb
ehjvVHbtQotq98ETCfwiHpGrgV1JdvKBnYH4BwbsxlFeIVvTd8/GNcC0PnpMqDgbc5dJsSqHQKBI
TUjIdG4Eu4E/fvBs1uMbqQzTIxFm+Id1ApLZANDBMTKN0tVfR6ZDMU8plHhtTJIXzCK3a2mJvKjX
HVDepm3IxPq7kfr91QASXYXtBIc0pcR8WaI5Ik2Q8gxygT3a2nG3UKeOthQjFx7k2pERwKIbprVX
etsq+Yv5803HRyjpk7wdZS3bC1QFKuvbmXDuohGUQYNgqR8xAL+/EE3mEY5mXJmoqS44baBmOJ8/
QS+02rs9mXOBggGmyYWuuE/YLrskbO9+Xn8kp/ctpJ6iKawYXDEPiP4WJmvrjHH08KJdzgNhRsWy
NlIuKrump9vvbZIEchnImk8n0uWDTozBUQaCeFnmST8QezfqUZaGFz+12OU9FICdYkZV4uI6ySfn
WfeN3lgKe2POPk+dEhvYfja763eZYgocuc0oQQbqXbjyAj1D6tr1sJJml4D9XLp8Dzu3Ht3fbv8T
L9IMb0tqyVMOWH93xyM8Gu1Reu07F2r4XI00cx7vZK8dVe9IN+yYKxsXWgXfbm+mtPNG6myd7uLY
MYf4OXIpquiXYEEn2fkK7qKhjsaQzt97Sl7wvl9svWchsyVBEcFr6TWxw8ePOMc2iC92XQZAbPsO
QVXXPi0Dy9SbgIN10znnZT5+vijgfHo64XNUPmmQX14dO4ZuJZnLI1/YSL1H9OE0R9P4IpCA/Z3R
j8fkeLRJZBCjay4hqRUuD6x+28eYz3wyP0/N1jIUEEMPu0xF1GQ/uI2ldoxYdoDXnG7mj+c7vL5W
uKW4KVZg1WqPKGgvrZswgRtWKh3bbbokJWB695/jPASOHg8CfOJOOxzgDtfD60QDeNfDYmaG4heL
r/rlX8Nr2J3yULisK+oRvWYouaoMZAeLgX+bmT6syH6JWEn72O49lQDMORl3rUwuq93jBRE4iBRb
/87lKUGHFcv4j8sJpz0lk9lQ4IQm7bScxDh3wJNe9NOaw8oIysKePISKeDb4vG2AS+980L5l9HBy
DrQPezh8TBSszRVrCJfcCwjfy8nxk6NTU6lPAfayyn3NXohAc/YmKMeaabus7mF5d2VMVp/XsF5q
NAZSrO12tNt8dEmgbrn6lFMk0l73BYOANyuBWBNmbbAFP1veuOH63rriHbQUK14IPVOtmCsbnwEw
0Yg3Db7OLsb6EnzET7+iRYQDsB5sgN8wZBH/i7gR61HjJJz32x4D2bReXp4ONSvwWu4A8TDxATKG
zBMf3/exNCwsWxS71kG9FZ9Qm8Qc2iqrSB82OMHMmej86/uVK/vX0YD1V9jkv87OF4k/ZK3uNhvD
/cKTtB6MZQInQ4CKcLcrok3dOn3GMmE93OFTx1WvA31wXwrPfcqZbHne0i1L1oBw/vHE373hJtr1
prsNJNJjHES7YrLbYJO1vr55z7n9Nf9uLO407pxdFM2/M+f7a+CKW7jj+dsKgq8yABxQ7fHunnkb
h1JGO9rkPQ9cx+X+GMzQA96CLQPRpnUO65sdrveCYZoRMGKN9tjjoTVDiNOhKAwVqP2+g2Iw+McB
i7xzsfb7/Yu0YZZCPmBIXV7EC8QWZJDIuwTv5sLGjaEuDkRyQqRshbN9Mjkk1hpUXgSqQpSQXMlN
JPvtSWEyiaeXyX2TLNRdOqtGr+/ePCdDVQ+zWTrLVtlK+XlB18n5i7sKL18fqmCy397dxmug6dSG
BI5xOSyH55kA2CHFoIYO+ycAuyhYfUMLigtZPZQ90y+H940BVW5dJiIYYWKHy9Sx4VUIKEA5pvtP
l24uHvYJ+DB4Rc2oGZUr+ET9G5Cci3K6F+kAyM4Xz8vsWh5u6dtLGN9UlLM5djVORdCIlM8hRxND
zFWcMsqh3LcgJT4FJFgQeoyirD0E/VNmJdOsSQABNhzWvigZIclLXewEaP6YI1Ae3xzgsnPiaTNw
GdMhDXf4aHDO9D82+S4+oeJjQvLZ1hs0tQuk6I1NCDMkuwQoEnR+Qt6nWCjwQM8wGgnl34+S73dp
H5I+ISIUwj5inknzFj44gMJ8p6wEcNjzbg4lQXOEhJQamEE7LyKEerq4CKlHuT6d+4dn/4QviWhw
EagFUW6/4s8LBg9uMHhseNk8MBcovIFmhC+p/4EQUG93/Q96MfiaUf1tIxRECMkTUwNr0FdPQQzJ
Evkw4ZN3Cw1cl7dTn4mF68JHe2QV0UToll0f8SUmp1qdai+/ycdMMvHkPG2DN1vOwTi/jcj4KDHn
/oAA/8IWQA1MmfIihXz9voIPgHylv8U7VHXADX7BO/6/+/+Bd5i/Ea6p4LvT1L8i6uZvik5m3I/T
D9GRBNLwB96h/aZpgwGJ/ngBCYLSfglO0H5TFawAv0SG/hNFki6CEcr8jeR8+EUy1X+9dKCeX+GO
yz0tO72n3KI79SGJ6FBLqgc7Uk3JnGusS5u6kz4IbaTu9fIlX+NN/5K4r//h7ryW28a2LfpFcCGH
V5JgjpKo9IJSMnLO+Po7tvr4tuw+1af86rJsyyYBghS591pzzWAE62qo32NfYqFyRnuXWNVbVI/7
tIkXqefPtYrfynRSx/KmbjEgUaAyiP2zxDhHd6jxTNKFmTG3d6k37cMRu+JuI9H2JzR7kdV+D/DC
lgn90vWXaAyXeczwM8jwBd6MGBWPDboy6jgH9oGMR8I43KQqUX+Uij0TxXBXkbTuO1CfPIfMD5no
wiatkftLOlxxWSPXeFLOTvAUU1B7Gv7vJdvEQIsUHYfe37Ydg9fxWGURHtSeR+XRgS70Op72JWiO
hzjsqDTQEWUoEzRlEY51lKPNNaRjrYl7jiKL9QA3OadzeyAkb+C4GPK0BZswt/zX3LumVGSJEQd3
Rm7vZIoBm6LAnpiFydZtqyfv0jjeqQj3igbXbylcxq28GkMy7dSyIDkxVumrJRUAKYaDOFOKgCJN
Ezz4pjtqSkJ+A8qDBq29lUQfxIE+DXhyNciJw9JbWWYO0cw37xMrWWl98dIoTBaMYNPX8rbB4HI2
+GDLln8pNGWXECrQ2uZuarWOClVl5liP947XvGbjNQyzh5SRoSYl2yZtYX5AOva1aqXCTav6+Dxp
eDWN+VtopauCjtJrjX6d2BERVUS53rZ1QXVTjUIVZrLXR2ZAPGwb7/yJmIXGPzsWNqCAyt6A93uN
wswiLrFScDumGFOnZzPUFp0Uz0uL1nQsdn/yUob5mgZwy6jO0UFM/30pY5X5dSn7x/E/ljL7G+Rl
g4kelMi/RoB/zwbxncN7TphsigSSn1cyRn+wl+FVw/m0WF9+TAcN1j9EUpi1YBL6uxYwxi+4LQvZ
zxcOsPx1IWsSIlXqWkl2U8AIopFyYqGCergZDa9ZyDimaAa2S12P1bDke9I6SeSUHAmfkK3eYRjk
aMXV78O+IiXdU65lXraKG9WQ98JKpRjRgkICLcKdqC3sjT+YoJzB9FgOWB551q709HWSC4ait68l
SiMplR5tydYgr9S8O9WiXo9Rry20DG+wGnPPis+Jal9TLlRVgBacS93EblDCQQrBZ80oSL/HGYuW
mqTWVcsVD0lqPXiK6wWFT4SxXIzyn0sjZueE0EuIru4Q6Mde+e9DClwwecd82bT/2/H/eac7Mhk9
TCn40lWI4Dqb5n/e6kRt47CI+TZFgPWfm35s2tCIIdGbCPcJ9/nU6f3/W10Xb3WNObip4uzwu0MK
9Zf3+j8u/Re6Plxlzfcqu971bJCVsL9Ow+FSeZDfSLXjTXz0+/GukryHwB8geKpRuvYJRF3xMWWX
0R6npl50SXtg49lPTj4s7FGZezITc8j6WkaEdtu8NhoBKXHTu6XVLbSQTlhPZLdjFh52+U1awHVi
L0Kua+h7LdC6hQHmERiNM7dioJUJi9eZDb7VdoBApuqaEeQno3iWqum+CkkELaP8nNfGYYyngSAx
021VG5NqsnUslGzWAMBtqS6xNbTWNXY7cnn2k/AoS2iBe+BjH+7mSHtvA3E4ZYuzi7nJxtKZDU7n
Hz0iQw9a2ibknbxqCiwjiVFGYrQvaQ6fS27qi98Em0BHnTgW5VwzIQomNt3Io2HKCBGwsKuDeG9W
yavdya9JA1xRk9uKhZ9RpUusXbG1ftQrAC9QnXZIAHvNCgZ10d9FnXHIDM6SBxHq66K8SzuyYIyY
86ebYNxF9dEc/LUdRosmKt58SUd8l9iYmwzQbs2aSiHQSC4rn9sWgbk9niQa5g7vS7Nm6ATZ74/d
49hibOaADrHajO8g5//7Jx8CDCz7L5/8/3b8jz1OzCDZi0xTNv/a5f7/k28jIIBxo8gqdv2/lOv4
nGm6pjhcymeVz/73Y5MT40kTLbAOReYz1Ot3BAQ4uv5crv9y6QxQf97ltMjE+lxv9W24607xunoy
9rm1JMMp3jk6ytU95A6EnQ38sJsIioIztxGM3ij7blPAxmA2c0Z/SUTp+lWavcLyIL5vIUwXQuGI
YAMb564P6trKLkSOACQaJi4eE7PXUKiFj905xXg1gvEeHNnk0Kmi9KWb1RavwTx1ywsmFu5Se4iI
L5oePISP2OTMqKsJy5oJWynhBSUf8D/VMOFiTeBgfMnwb0Dzi+fNkthQJLQzGBFkAC+z7DkX//C+
D3uM7Ld++V29pwBtNidSvHbDnf5i0KzcJ8Gx1+G+wClOt8LFS3fRtRrXEvKmP5+IKEPfay4H0pSJ
LKzvEhD/DtIIBCBn2d40OHgZcCKsDooQpjXSy6QdoDnYZgkHBSIIVg5oi8d3u7lD6wtdAgAeeH06
QuMA2vft7526ATJ3XjBQLR+hVFSQpzUaGZYROKS+JNxFhe1U0b1xE8QO7B+4g+EWaAsuyrFmocRF
1FsjKwZxp255z9Z6cMzWqIlJVHRU3HO4ZDK/M6FQ5iRg/vyzVo/cn5vgpfAw2FU5c5IsCVP7JKFw
5Vm/Z+YRoAwRJ+rPjANwQLjnIqFwdHh2qBtmDNhpvjRbzD7CHYcn0aOtvmFNwfEl1hDcARKMD+eJ
6cOwEgisvSa7BWqF9QJhg4SaaIevt4URAupnZw69A1VoKK0ISkmcXQfE0hOcHs1N9Q1jhiviMgwT
2vkYPHBYiQEDYmKBY+btkVRKt+mINp3J/Vvg3WjvOgPAi4Iv3gpcMwYYDTERAk4Ceize4FJBb0Ti
+s5z1I7+wT8MQiVwZP7MgGpakO+1mh785+g0rL1NuvI2zdo8W0eTIXq1RjLDmEiS3ShfGMdq7d1J
c3vTPKA2SLqlZ6wa4rLC96Y92vnegSQGM5XKEHKN5vbvPFU8GeY0p8T+bmNStYnbHW9FzvVj3CAW
Gw8RzOr2nL4BeckchJ3SJq9O+DCAZ1ExEnEhA9Sr5MlgzADbBXOJRX3+jO1lUoLRKzxo8Yz7dbi4
+MsLWynm5tXzJLjpjInMvbzBZbdw+Yln68ht5uXTeFsuAc2c2ZGXHZUziBvOYUjNxwWdovUSODv+
FlA7KBz6XpPkWn5wfMGRgz1WipgHAnfQ4jCz4uUlvvZiX4u34TScJlxDaua24O6IdpU9yBpuUFm5
wUl2TWzdm8Czchd9LLYVMXRmc2NeTSKLxWHZG2LVHmkqLmbCBQyd8HQrxMDNHGSNr+SxxVQqxsQU
DzZE5uRhHKHAkVoD+0x4XwiRK74nj4G55lS4iGHDji8Q1j58x92QD+OUA2oGGY8EWAYoOMAAGQfX
es2KNm0kiIHDCo6QBFo3IeJttwGANrjhvgaHS/bRxjuI3xnfqasKdw88TZcgbwNPoQVOWOkYFhO2
iyuW9zbJMP74lgjATKiWeTKAfnAi+JBjSnJIx7XIATI3RrjAmmveb5L1p99WfxGK43H+6OwxVgNk
dFDvmgzk+otjM1rkRf2jN3n2VFW3hL8U7qL/3siSLP5zeS92yl+P/7LJK46KGboKaYjq4ItKUOz/
JJkbDrTVzwLgb0zuk8xq6BhlOQ7UKJ3H+7HJcxMO74pgp9qGxVb/W5u8IzC3L5jcX5dO52ETl45o
2PglR6IDMTTsqtW2OHE08hLOJI4XREZOd7x9axx5/XvwD8Z4FYn0Lw0+1D3D7qVnzvhmPDZn9nFt
j1fEPAfsWsRr1X3W58lT8ETc4ro8WjgFwDngzQm/VPBjYQScIbfaBeKbmiHIlc8dXyOLP1A3Hzn4
cLyxKXh5jCl02xs27GHDhelYHQhzccqOOjp0Z4sP1CbPttBocORhjk0OTHtp1U2XP8vMt9gpXBXd
+i10VHphrJJnnrLm4jkhlFBYiv0jdudJegrxNSJ/CNkeVY7UbWMANiwvzJAHoCiBpyqOvad4gGma
1/VsWBRPXFHEZrWEeSqqCy5seO9x/OxXPvgYGsrE/mgHF/aqqHmoFuozXlM7uKtKSIsDzs4ZjL39
ou1P00a/8oCwJAmx25QWnFQcNKYUNmr1pF8x4iAeFBLstIEoS+UAGYiLoSjqIbUuu3dqpld+oxnk
afGTpGzy38ajZLObvQwbHD/sFzSTuitelH6bR65ibDv8DoAlUOYTnlMtIK0Mi2mpLPOX0ndlFZ4s
rIwS3r2E+/l4gjDKz4dpyxOUUiyryE3H5IPsHnk1HWGW8sWt4zvLcE9IDsnC+QMTfZJFSLBxKU2o
JPDVzoR7kpauMaok/24JB5bCIltr9G5P8mY864tw/mlj8YatJSHfwtliZfFoqzM5yyhk+G/+EN8J
s4vgISNDT3xHoDy01/Es7C/Ebyw47zLOjNMlI5QZFFqOcMVRn3sXF+Rz6r/uKY6XNz4mnsIb8/Oe
8/HMzeJbaA/vGLGXmGNu6qcVGk7sXS/9eTxDyGXEfvD3Ii4kW65onqTiVcY7InMWOIXiXMZjSfc8
c546OeEUYtJ9Axl6R4WTxkvDhd5LLScKJkY40Hkx1zrz+vIazQTRlze5yLwmepwDxuZAviBOUpGg
DmODIi+KrZCCDasIRywmghiKYBW+tKcdNdEcOi5/4evE3AaoKRSbc7AdVoqPDms4Ug/gCXKTvtnU
US4BhjqSG2E8wmiuP7Wti0sH98EzHtIqhRNu7C0M3dvuhu2sf+dkgOOYVjVLqi8p2Zjr6WDu9F11
CJfFITv4t/6CST2EpxUOZNiRMN6+x/8huCnMmbO6oJvBrgq9STO5JuFUL3xsSNkr2LGIeAwfemSK
DBZ1bK+EJyczY31PbaE5LppDggxRqeHtcpE+WFigYDw9vVCDJOv0jZfE2U3h5TMMsJnzjLuL11FZ
LGxiacun/tSTTedRkmCyZXdbLT17Hr5AAMKub6473FWgCWNfteKEJZHhyoGaivpNxJJS/m65CpIS
OV//TsmjNO/tOYHkTmFgds8OliUWRECGaq6uB2534aeiTzteR+4sG3uqMkch1kB4AbJv694e/jzU
fRj+pPFSpowrp6IU4/OWIc3OgAm9j+nWwfwFaw5WSIoDdniH+af/3SNdN4GEQDLggqpELKZQ6leI
R29A9/Af/Cx86D7W5hWbvyVjP+5PpB/nZjTi7Vlr5WN/4T8/XTvJFUZCUG85Utqg8nrkdBhzUnYP
K9wC3ygbjuqCtwL09auz7ffjgszN1eC20HS+Ny/BWl60d8I1fTjChYhwAyI3eWVsc0TMG1F9RtUN
ygl6SbwEQxgWlvqGPMIjKUfF5VCiIMHtpJ+hvc53IcmV1h3h43WxYpqZr/EiY2raPPHc/uRyBf0L
Npg6JQATP5nG/F8o0zpRVL9iEv84/ke5Yn9TFAesQ5cVjD5+KldsXEWoNwxDs36g61/QSPLAidIy
ZdsGzvyCSWBqYDBatDUb2OK3E8PNX9BIcYavT139BY3MOi3y4qrwd77sP1dMpRZFuw49JNk9nrRa
datl0ctYxixZIQ5+S9+8i/px3ozvhEJn0k3ldYsuPDrAhWWK93N+1tKLrNwhRZoPgkMFVcUsmpmZ
7zr/tmZAPmDPS3SF6ZAWmh1zBIL2gGtSdDJrqM42FJ2E9tsz9xlEtSayZwpkUiWfm4NFpwI6WlGC
FM9F85hqO9+5TWxKgQhpZfnskCitlP2mgmlMnrXjTTgrdMT22VdFJV42g/JgBdWlJLDB0CrQuyaH
qEhElS3j5E3uXkAOg5aB7afX2GFBSSw+81UJW5o4vAzxCMPIEMZkJuNh3qhv0ZDs8JnDw7mDe+tE
+aPvxCxg4bwLSU6MNnHLol+o06qjgrKJOtB6H11JjAmSbk7hPg/DU5JsS2R6CWETJSruIK7WU/1m
FBZUsvdexlt5+O6PDz4WLZb5UtZr2cRH26LtSinfIspEs8nvu7FuNoX0MEp3MuFE68CGv+ZLq95v
oWdDc2776yg52wC+lNmrbq7c98RjiOtrLevRUlrXzrplDxEk6ViCzAG7AOVky8O6r8ldDqObpM0P
vRl8+JAbJDgXOL7IlbNQiFct/JoWSUazak/W0stLHT9l6WPInIMy3tk9WcWKWvG6hducpNM/ea0B
/6Q7+fzM29gV/etaQ2vEZ/8f+OfPx/+91sgyPkAmmD0TFUUQD/4e8skmwCssCZoS2iZWuB9rjQA5
mYZwJHmgAPXc9KM14ibWrL+chRn+/QZXAdbEP/uir8/b/MUkWK5LueMS9K3Xn2Aay+0ids4eAcME
/KDDA2aAxOoMZ49E2+ZaZvfAAM6aBgfCjHqoCwA/OmvEULdABCMSaRCOSP6OmD99xzc4eQKDAI7I
3nAp43ytuVDsQ0sFoR5M7bGR75HYpTmx7uGa3RGEgkphvPC5HsEycO2qFwN6RNzgsEt/6o1LJwuB
lo9NhbDzo+4UEjk6N2PPjYAtR6zQjb2Hx6JDc5GQ50v/QKZP+GrlOARwxwBN7g1oK6a/KOnu8F20
zEEkOYXoS4Id99fddE1boM9fhaBr2IDFCoInkU/82SKW4y+alA7uxsJZ2i+0LUj2dBfTxD39CxdC
e8NF90d6EQK13SjcAEHSODTVPtnRGpCKTd2uHabjdFSe5dv+zLoK8yjbttjvh/L3Uf4A3CRApkDa
ZWF8tJVyfALij8/vITHTpVByI0mjEOcO0j0u9wec/MJ5TbUNjirY0dOVmro/Y1krWocOfTghsGvK
8tm+f5yqmX2Cd4vkOklu+2oDEbnKprlP4Y0MZoYFwQfzWHwgsMlAuIlbL10VlMy5uZBbV1yDSuEu
b6bVsNUIEBD2Dna9LjfyEiP6xUO6V+gs5FuMfCM8Cu9sLFIJEAUzKzYtOC6+fuk+LeBXOPfZZ1qO
4XLVXLu3HG5i7H9bly+VdXMJXkyIFn/y8lRELHt7QFnSIC7W1Tg8xHufIPFhG3zP30SaUVa+BvrS
KJcrfWbONvT13swCpH4xrv4jCT0srfasu3ZXp1+D+LFzea+4wFxpEp6Ul/R93COq3rQbiZydaC0S
svMFgNipW+m77KI/JM/xKbiMD9khzPDMn2cf4wO/dgGOt3DZm48cLHFVy7AYs5l8wkvYqPZ4PKvd
Q6wsrGv+Jl11nOXkbTAXYk3klrObm5sVoHPwIL1g7rhXUNCz772CnB7zw7SzXnE2YgLwpoPm4XNA
pwzUQGfgkGq44a3b4qgMRmEGR3IQXnl9Le2ANSTjDgwDZ3a9KAiyBlyEwAtAuANURmAIo4RW4pir
R/luAMcXKDMvlPBMFKRh6n99b5AGlUGtBy0Gab0Kc0VaK/IpRqwKOR17GX1TfxI2jjwM6LXzMRx5
qMoSD0W2+rwSnYS3A6w1rkI/SQ9mXEMI5uqJ7qpc0rXxwHRiMJOXXK3wBeYEdTsTl8UZdcQVa9Pb
IIX8C3btLvzveJu+RTvuFULap+1Ak+mRs2II4DdObshTh54nvI6BWuotf2iaOxTWQtceldv+EoYb
WoBI2Rseo5054KJbeM90H/QddBkt/wP4StU+HPFHBMvJHrmFNY4uBI4ifQ9tYeWS6akncBk5BUpm
7ka8A0pkQGBO0MCJRw5EXoXLeOYTD2EwwtjjoDnr12KZvAG+QAA79Ph38+OLZRSqIKPSrpPvLQQy
NqNW108+GtlnSUGwQAY6Tu6fWeRItdMl7E8N5weTtwROEYj7Z/VtdbgNLhCbP3I8E068b8HFWT1G
FmWg9lB8Ym/shYJuYz2e8zdcSLN7HKBRbeALjjE7ZPid+mCUM/zVdjCOZtG2PwnPmmCNibM5l5V5
W1J5ucr7H10xaFB2aBQM2ISEVv6PikH7meD4iUj+cvyPigHEVKGPgOIDYfEvT+MfFQM34aIImCqs
Cz+pP18KBnokgno1S5Xpmr5gqRQM1BjQjDQV/oXoW36jZoD49M+a4eszt3hiX2lBVTJKmUG89hZ1
mPaYbeR5sjmo+PSrK6Lu9gtad3D7K3nlJ/p3AEMgv+7s+Uv8BpkFPEJZn9sX65S+TIgMNt4luJOR
f8FevMdEjeDGk0U6UTjLt6BrejmzdkSTBG/ts7W21j6fT3Vul7PXJTI7xOyEe6wZb6J0h6xWz0R6
1HVZsrK+ovNZYh/MvAqhFak5usviCWKyIZNSuRNSfItJLey3lUDLgNpWf2FqhQtKdou1eUZa+wL7
XXlOQsoCvBdd4FEMWT9zMpmu2i+9GHQ6Sw+5PpJ8gQ+/ipluf2zxALZfqBSG2/FIFfHeAHJinW+/
pAWFB6b6AMvCSRh0tL0pMQ9wulUWnAUhaWbHCwqQ5K1dZUsN1eILCUb5KrupdigcgFJOwuuF/Xwx
gUkqW5N9fBnUR4/axuA1syBBu/2ZgmM6GmIDva2fyIhkH7Jpqpg7EpBT7vBflm8phggVLMOVTKnC
8JDJ1RkSSrYu7gljVKIDVQYgHLY02OfMqDok3FuO6OKZz/awr+FuOdO1fhrwj2aUKt+TJ8kmTnRg
jAMxO0nitrfTQYgvhPd7yj5K5CEbivBE0tz63G8M3KRMQiIPmKmEYqdl03gfb40r2YV4KFHTJCLN
kd2j2or9I41EMmG5ZPA3PfO/NlBY/ChMfNkTPqUh420z5xd+FMhySCFl77rBW1eopP7aW9hm2pNE
vvmGihK1miPts0Mw5gshuBhWlXnHLgKclS7i/BBAo10rmP/J8+7JRwy40hqd6UDHyCo+1DcesCvy
I+wi8JZl0ISltOnmnj4zFNo5GWdbihbvo5Tv8IsjzbBHEQgMHy1NIU8xH+LF9PHHLqPwrhTd0TCk
NB0Dbob9P0AeoJefGq//dvx/llEoZ6yvHIARpfpz48VNuLPKyNvBej7NY/9uvPRv+L/IeMzDDBaj
rJ8aLxo1Cy67irWrMJ39nXVU1WkZv86kfrl0RZjOfF1H5Uk221QO810mZYSqCc51PKpzo8zIAMua
k9ybp1JqTuFk7TM5uGpm92B19VL3iDsw1K08SHcZ4Go6EmLXQ4gsIa2k9XSb5q2z8kKjnbd5DwxB
LdriJR3oe937UCZn44Wg/3F8U7ESlkq8UZEyhkjI8wjbdrk5GNPw7KXJ99C8C4bEtaZgUWnmrTYh
mtCRXCewTGQmXq1pzopWWNP3O6tU94D7CEjxbhl8c9F35T3f7wec42eJBwZNJ0qPg4SpIuhPyjDK
apfyPXgwVlwYvUYA4/guKrbnwmA+TziMRGFxqv3kTsqNw5QNDybySEl717r8Ja28ZwxnYZR5k6nf
yTAMZz4JvBp8rmSMcwIsMROfqvi5sMZxLnl+7Jrem1mqILe6ObhhhOKxUMnD0adxEcFV5RVaOoOa
vjq1F62GGvJaoC0VjR1jTG2XweqLmtLCtBEsj8JMDiEb+CWWMFLJDD7VvX2XNP6+cuii+9GNE31n
wjArRsLEO3LESoZEjn+QDJ0nAT9W6attYEE78SOo7ARCkuyr4czV0jwqlbn1R8tfGNDjVOc4WcVG
o0se2vSS2KBWCCSWCAcQetuYAkJeUxVGbgVqwlg7mL1/LANv6UyA4GguQwJrcxPBIwkho2DNRTx+
gD2NGbInerb2NBAmlmSBh/gu8k5Gt8wicu89lQx5HtivXxOtOxU+k8hJX7fIGRJPrk8wm6t3kwlm
PhWw7WMvL97abmLMAXQX4pQCBtUaFuafsnMIUvshkxyEYsmz3Q+QeLr2Q1JrIt8AGTzFRM6AdLsq
hrewznGKMCPQCIUJqtkHJyvr9U2fmgXznvhktHh7a+a0TiesUbqAoroxARkIA/DqdNs4xHfUhgxh
sD8W3N+KigfPapK7lo/GlGsfRiEt2lImHpmh3DDt1c7bTCawZxlIsy4MVoYWwO3QIHzJEtp8zdz3
MuwpuB1KouztdiRbTbuN8nbV+c1jWQyoxdD/D1q7KGt53eSXtoc7VLApZZKO1ntE+23H+AxFXXCL
PkS+Ou3mj134Rf1rAHMLnjpZpgDu/6t+/ge6/4/j/66f4czbmqNxdoiCHPh3+QwRUXYMQlJty/7V
GJykEAM/cS6HjeELuA8XQZDpZTiq2BZDXv6ddZ/g+Z/X/V+fueBKfF33tclT9ECqtS2lJMIZEgVZ
xM0rE6qcrBt/nBnNfCeT3s1UbIQqQzuJIo5mFOcpErgFp0fCC5/ekzEY4zP4BJ/mWHCGPmkH9KfQ
XHIXF39OrAVHNHKVfK8eSpiuV6rz5LHeijuLAEJcDJQ73d8UT5g0nBnzb3QX3EvU1uIXMRj6MK8I
LvoQgj14Q5ydlvczHkDkKC3KnGDq++nBwQQBC5LEWWpoluJ72MF8GSeSwubCqH8KnrUAIeWzT5D9
0hRX1xBbCFAh42xMKzsSCyCeKmaMJGKSwxTP+edUYbiPN7L+yoVX4OTOrGJS6H+Xj8zuFM0NnbOG
M5mRb/R4F/HU4wXIelG6mKBY3iLAVdWc98WSVW8sZ+WVcUZxim6hsYV0A7DuWrLPFiGeCBg7IP6l
qMZ7dpjbUCHwHgXVYnr+lH/EdOu4IuCagK4WAwh7RuICZyxuYWjuqz0y5QWulAvLVSlQ01mwxKQF
i5byMtirANekrbY0MLntMCGzsaUdZuHhnDvvHSr1m/AQqK6E6JzZALGp+Y0JzRPb5LXlUrrf2Bu7
J5leGMRwAXiurFuyYmPQq+gU5nNurB78K2aBGEBbsKVRM0WrsF1gHSlp66HYYvnQhEvJtRdPFKBr
GoN5Rc47bsj8pDOyVMOrdeS6E556ybtozqimpbvy5/kH/4HBDbASj5RfcbjBtxfjROcoHQkYgcu9
ZoO0+znhowsPWSS92uImOAW30o23AS3ErQca6Diug+QWlBWuZwFKKTGxT13jYAyuQ7IFRLJHvaBZ
iFf1FW+sPMI3GpbLY9IiHlsX15KfZn5DpTcHpoJiF/hgX8o8bC+4yPE2n6pTQGTGR0qSL7ncR+MK
fUzDcYt3UUk0mmuKkTPMuSQRHUZobarmRbQJFiwBwVW5CDYpsQ+C+YGWX7nT9spd8QRvHxLMa7xG
Voq9G80TzWG6b8w7AkHstSAFMjgn72x6IurMg68H6M04WFYeQi+Ex2DpW8mAyHi2MWUEh7RvKl56
Z0G6juPQ1WzVO+5Ev7sMbzFM2I2v3wu6pVtaHjAwlL3xo3IAJhN1AtlkA/RBDLmUxB3RjLuChfoQ
zt8eHrz5zjhflGh2kd7Jhj+O+4YyY1pJGi5KMXZu6Y2RKVwsTgG0YOkus17s6VLIyHhI3brtR9Lx
WFOYP0NWZEERmloRSyNWJ146mHZirUECiEkC/mY4Z8ylJUvKH7uFMZhBmEJhCUNd0RyGR/+6hTFr
RvTyZWj0347/0buoJFiA8jBP/gyQ/LKHOeo3U8fiX/8J/dG/WTp4kfUjMPzL7oWGhumS4Nn/5eD/
W7uXKv+ja/n5Sdu/TIzSQOb16D1lp9nYySKXrId4XGZd9l2KCE7yMrewQNT11CNEUsFfqB2UdVvg
8qfUDjZfjYYVwNDdOFl+M9FUSIZ2k7ewq7FSTy15UVV0OLpx1dVsVXYppuZ4DTvDxzR1bgNFbYzj
p6hr8b6oyBwP/Ah/LwXgQLE02GxWhGkqVhsRs9xVKmGnENWHWMmOHgKVbmCcO6iLwY4PSuHNpNDD
yr6DpMRopn8J6gd0nzQIh2nS5w0eKXn90intkyO3iM9kVKsRoCiT22pBgSHEuMsUmyjDUt+dqa1X
bRstEqZoearAoA+KW2l8Hv1xP5kka2FqYNpQ+7NHH3PgdixeQifZyZZ0Xxi4rzv5gxSQKKAOpPzG
jALkm6atEbtY+tzpEAJR5+qdTX5tBRgPjTd/jbDAV03YXCPJwSHPfKwnb5tT8U7eo82+bEX2CUV8
f1YlvMds76IrJpxkZVha2kC3hFgIChGpAJ2OukYnzwYspXyaAkwHFIyWgcCUqlgqysmj4QiqxK2C
D0lScPXYOgzVjIpMqmyl00fFReU2tr8wYxB6sjwawCpn3OrGyRHCvRHFVCLPcjgy0Acik0aoDhZt
RAi4QF2Q2xcWlD1WL1MLNmmS3kdWffRr8gnzPjtr9bhtap28hlgl0la/0S3j6Jj7gAGb0916pb9W
LGPmmRLTIfn7gDVMnJT3A4iWnkmLcRieoZi8Dnp+DlqPbNHUWid9DRlMOflpeFfm1qGy4bP1Sblu
otqt5PyGQvAA0onpclvedw5Yjk4pz6QvjuudE0IQs6WlJFlv9JiHRJsYM41BSpJZPaLXbrahjvlb
nAJ1GcXa8hLX9+XDH7xYQud1ZBUFLRxiMOr/AfSgCvplsfzn8T/qfecbHGHZYklETiTgnP8v+AF6
FJ3x+1evgB+AOesiNT0ZgFBtSAhUfloyiVAhPEhmNv9pzvs7BT+Gij8X/EJb+PWpa7+wedQ+ypVI
lfId65xyo4TVwSma4Go4ZbLRbAYuA58auVLttdQz5hwnovYky3qNZBmney1R1jm7v1ulqXOELjUt
RsmQ13mlUor0EXlTSonGI3GdGBPrKVkb0IFro8KWjAShomddKE6lD52NIDt5YtRP7ANptix2/qQv
VXWcyx2qAFR1dSLjKQYF1DQOFsBoJfWYhUIFiPQZqryF1jKnV17aHLvREaMzxpRTVnH3tRE85u1F
U59U7TxiFVKCU4/WtbFNtLy3HpaOlby00ArPp9Ho3V4rz1ZUgbv4qb9JQ74bYQNWc71XQeXlOn1p
k73SKUvPr7ZJn+HlUfYzvW8XeVYDNJjnNHaOegAIS6YevtY4kBGQnY14B+vHNIX2mmFq55TVquwH
qijdWUnyKNSKBjmDKZZ2gVfONBkKQ2evk7BaWH60KjNpGzKs1wrqzyzY5SWgOISlJFFci3l/Rt9f
D9VVsqHt6DvZqWey1bhlAoEz5nVL/V2h6vc9+sNBvVZatFe0+ns2+bCnBzUDk2esm2HH4jHKwQM4
tTHs+mMXBRTmimDcGDoYrc7cik/uv1H8kAr8tCj8t+P/XhTIHnJYDmSSPkU+2P8vCrbzzVTQE0Ou
4YF/zgw1v6mIBODpWJ9K6K+KBPMbEK3wRRVURFF8/cYQjWf585rwjysXZdYXT1Q4cVYI1bDedZ2G
qizxXvwxhMauPRSZcR8XykWJie3i0x0mwTArLWFw+WT3bKLGnVe3V93baHrhpv5T3twVE7zzeINM
FvNdCB5SupaqchcWCvpbGV6LulEdGggnNPOZr2mbJC8Xcq5vxjI480F3Ayi8s0GjCW2fqyxZlQlh
d7qfzJTxbEP+6aN6kwTFaiyCfaHp61JthBGHfGpRNMwCZXwbtRZTUMs+BHLFPH+Q321o4LkjQ0QP
s5dykmDBTpgsqTdW7G3go7UUMcALmXHSJeEYSNXGwudRKdZNvtTtB5QQTgNih+aZGZPPfQq8ASO6
dAkPkWZhFaqC/06QCVKthn9yCww62OSTwsEeundv8OayKWmbPGrLbpF2/FoYWbbNEz/b2J7pHaMh
kx68Vr7LWjKBjCxCz6RGyBIMnHxCY1M2zBMlir1GKx7Y3QyyhwL5XuqFR1rnrQyjP0lBkQLybriQ
RZjmvF5UuCRT+rZrJ0QlU0+MRTuzoDXIIet5uDK9lzDCYq+z9pg8kBxD8g8ROUNVnkqtBWQk3zuI
3xqNMVMc8oNnTGWF24AQ0cImxiZt0DMXmyFZxTjCacFtk6NH8yXKwMqd+gaM4i13EgpH702vz01O
qTqbxs68GRIj0Nyga5OjVHbA+V2+MmuT0i907qyubDBAQwJTtSMSdewLp+TBUqJFmnwY3saY+pgq
J/biS+QM/DiNP7eeAcUDPsQnQWMWJIRF/wO/JOrsp6Xrvx3/Y+myvrFsabahfmYXCmT0C35pQzhg
YfiUS3PLj2pG/YbjktBZC7G1uPFvvqD6jfmXwor2f9yd2ZKjWLZtv4gyetArnVDfyyV/wVze0AkE
otfX30HUCTsZlcfqWr2WZWMZ6e5yhGCz11pzjsnOi3/zpf9k5ZJ/VXh/eqn++s4nyrjd+cvSFSqt
IIa5QRnwtHRG5wd1GgLLja0Evdj6sc72xTbDmoxFmhzcNRkoLvpSbQHqfpHO4arWBsz+tO7tQd7F
zECDorO57imQrnfjbCwNCaJscsS+ry1BAzsFZqPMJfTpnR6dcqMFRoAaMi9kPeDwzKnkDWf5A+Uh
f9+v1fSOSI0uloMFdPty8mPlGpuWQf/74EqePnWeS3l+X4r4CGtadUt93S0gQq7LxdOpIB3rwGfx
ICib6uGQE3YLPcHZJSthCZNoakBEM01vYpDtS4zGSg1sYQZVcCG5H8i33Ao5P5R4b3KIjsXsXUBG
CEJ6DhV6IB9oFVwFncSzfdLhrjTdWgAVbVEnMITBGL6v/SbBn9HNtcHR+5VGD/U5VbU1KVUSi25v
yeMEzZpQTnUeJFk1+glQNMsxlZrBeR70Q9Fv6+ecSeAAdug1LeXZaMpC40u3lLAwRtPEjbxsKBdx
7qBPAju9hDZMfh3BAPR4kEgGbJCctLLivT5PruW6XtbH5EokXaB7zX2W4PMievISXRUPMuO6dS5P
h/8YbPzwORbuZbKNcfZOW++5DBf4xJ+xAwTjCbM18+J1ek5oq3Uf/UW2o6s+L3/qJQ+AEP/neDi4
0yEYn++zysWIukQVBvm5BfUb+i3E4p/hPHxE1xfhVdfiWC/BW2DluVuE3MV2RzwBR1aey31xZIDG
oT/26d6cqjvjosGT9oiHIN5APFfwMqwsWBdjRcx2+yB9ypr3lFnyCMmyQgByPCIMp0UtLynLlNAs
4MZgo+Vjnb7n4ZTCXzdtiNCpPDUB+d09pXKFQy8BDLGy80PYGjjTreFHRGi5eviIGKAoP+60Jqz2
UzoYyyJx5P3rS8DnRuhCOs+3OIaBRpPrF225l4yL9JkMXmXwijxYHJrICRNLnkAw6vgmxOkMwOpl
odoMaClr70fJ400iZx37D98y6ON4p24HnGzYvgm2s8CZj11c3qFXM8ONoF7YIuB0wdY1u0nW0vOQ
djOk97YMlDYQfqLn9NGtwsgnDA1ouLLg6nsgQUztmsuaF3o4KsoRRH/ocPC/TJxM8J/aSjJ2lVLC
KZnx5970ZNxfMv+DbnDXuiHbFZVHfOIE9SYcp52EI3TJgu1K/jyouNRzPklNmwaGW9cg4rOTPgKM
Fyb1Q9GdlRftiKajwWGX95sqLUzBT9kVBGS5SfDgRW5HoXBUfk0wg5FcNpuwPKX90Uy2Qvsz4ZMF
dE0G1S37how8riX3HZz3DLd0si0mxwIdnUZed7WoH/6EQ2qvrbDIqnf86mCXtSd34uMjUA6vwIHs
3sKl5hD4LtJZhXXKSCH2mB7EAzNcArz3tOBTxs9Pac5nAwk07maFuXumxxataW8n8hieV5K3wZJA
xt6T+/S9khfPelH1uzJddKZLC59DzYZprKG/ISnJf9ISbz3gzSHQN4yCDweofPYuvNHcOKo/yaX+
4hIgfkx2WTKVW3Nq3uGqaT5j1TlMaNZPgizL3WTUV0FdZXnBUXrqD9ztX+wJhNpt78fnAC1CncGs
XT2yDZKo6QNjhW5sJHxlEM1atbKBKHc1BeO8e+zud7DnqJveXi1iYvOHiA+TcUodPKZp3Tjil3DO
F6Pgiu1ovqg8pEZMIkYvI2MA/tRPZKfCT3aH7JDwzx2MItIielEB4qUXnb7qCqVpGQK0pBEf1NVe
nJUPun25nS/QPGErvFNCAvwkWlFriqXy/JBOcdTP78PgPJhyMBbggUJI7XxQVosxAzurfvST+HTC
LzLRJmfzVmAXgzPhcLWTfvfYFFP4rsl7iZWPwa9fvkVuyRlcwWOI2OixlnKSnAm2rrd8V++5/s53
HzXw1Ph6HYAbb6DGlfWiCMHdKtBtV5lnclNyvTNEWowGQhItua+v3U6ISL61JksGBSfZz+cCLNLI
bzZK6j42BLF3XyasHfJxXharFSk3dtsMGPM9SfYkxJmmJblIHADCWekxMZ07DNTSTj7Uz+xIcJ1X
r+oTR9M2Th75qDmjd3THGjZCbTlirMFCANtObGYh5JqzKcf4yPiBNpaywk+IthYP5DCOJ/hbR/kU
tSERIUhNVi9GejY6D4MmKY7DG5cUST+dX5mgrOFB4NLfcWI5+VEHP2TXb8Bkiu9lC12eQDUbP1Pm
UaKbnu5Vx1ja9h99bGPWjGMY036+6xFrQ2hI3ZwBEACH5pZo6/DQ3V7hXLjKC8FJTqGD1Oz265NI
3pm6qLP+m4tBgaN8MG+xE1KuuKqf7J7y4n6qqKd4mkNMtAeaD+8CGNRZ50euPkKLexdCU905muqh
DMCzpIwyNGqqS+PxwLKaacbNxCGSi9Z/cD/4wpU511z1u0PxXu+w2CzuO6oYrqi25MAdGI70TZ67
alsAJwms9qMn04xGC09b8KuclS8EzfAGnztxQTvitXxAbbmV6mykjE6lji3I5GhWFk+T0q0dGcw/
yA/NoSRo3tikeL9GPdZrG7+cl2DhBQ1INoyvsE7IrePBNvJFWpYctHeJb8wVYuHC2VBYZeIUPmJ1
Ulvh25a7VtgO9LmZER9D+xCtkmkCnz9L/VBIpl2TTXuR9R2pklp9G+E5alcKhKm+nyqb+DwJTyO2
4i7SKHXb5Ec6kd+2o1Ekc+8eQuTF8lSF3ihu6qdTJHs59XnSZRgyIEkUIHFnZ5iFYDEuD8T3zC3R
B5H7GsxXEwM6ITu7yWe4HwSKYz+vCUCYZ6A5coctYxG5j/Pzye4hOL8uyifODkwQsLXsEBkqcwZg
dRBugXw5GaP2hpAfiw5YTIrBTxPZGkoS9NAYYjHL01L7lVZlnhiGvb6YqtPZSlCCTBZAN+WHGzfe
E7Q426ZuHnwEuSPnc2Yf3Jnr13ayNI7ynmvr7fGmrxur8gmiKyyKOiHnKXZEtR6dmoW5rhbsGm9k
efrRVF3jB5a++q1J9haWNHjc98Fip83UvxPnYXKAyss4LihuXe8yoCNli56aQl15Mdf9Bpm7iqtg
hyhAfXuiI12IbG3Fxb3d1PU7oglbwnemzUKKv8kw5e40ZE9e5PczAvKi3WSbkGQPlgdST4iPkr17
xpRhIZ0QBpFsS45es8j7a0PZyR1FOw01Z7xRm4WOuMgh7fIA74ap5Li6TxbC9320fhgIx1VWJI2n
FMdRyauwkhyNzZCmOVr/WITaqcuOPRdUMfpBsA85EeR15VV7YoFGV8QWMCZwVfhtHn4JM/jQFssw
2/EsZQEUua+LVbTr/O7WSXYyzO8pNH4/6NADeULHc4jzt5QaEp4TJwxgZ/PQInUhpk2IkTyLr0Pg
iJUNVoQUUBZgYz0gW+1X+bxX8Hw8pyMCGgnrS7kMB2KSOBzexA9DUS4KYRfoeDhS6BGojl57UXJl
HBnGf29j71d1i39tItNBpyg1/v1oVFHFv6nj8b39+fN/qY4Nhnm6RIr4P5vzfy2P/xcj+Md8lBoY
w6eMwkf8V5wY81T0QJPRpAdvk1bhf1Yej868v8o6/3zrvOy/yOON8vky0vYlEUATzOst+m6WoAfU
DQTIRNl8TShicHpw81+TbXukkEnP+TL/euxZ06BRAAy5iB/QBUnCWZqIhAxAwZ13D6GOsFTtJojd
iT0ivyhcIBHaQXxflfNmjRbIG2N0qaB2fCch3g/3YixE9za5FDNjE83gCS/ZqVuKVyCJPz+/5HMx
06dEa88fO/VU7iebfkkcC7MvKCmUe2wbtr0XzBNqRx5+lCY/FB3qTtmYp4r6KCosTMabxtW8ch+H
VnEkeUchBLQ6EvngAlSbCRbVvwtBRD5LTkdvgKxUSvEbJe9SI9ebkocb02vRGMCBp1zsl6lveABE
9u0s2o5QM80rtqhAgHa8OAVjLUZqs8VRbeN9ckzJyAFO7g02An0q2o15Vs/BOQbd/VV/1dtgPpQ2
JzXaqtNoadpfg01EDk6EUX1FJN0YJUQ2Eu2KYEctBQoZFJr6w8dCpg+JJ7Pii8+Pt0HojEdSO50B
9+H3IM5ex7HY5FuwGF/KdbXPt2PpBsRJHh9EvFDU2uPTyRHPyRdzZ5q5TeW1yrJnG0D9CJbk2Vop
Dq9oVRTWrYjdvPZ71eaMyI7W4gS028qpdK94MWlc5YNkEaczWMEUV4BOucrQAg8wFurMDkksB6tE
B+Ij+QLzIM6K2XOWsdc80pCZCf3BnCKlRCocfwy28os5FZ9T0a9KJOl2JrghshxSbDmoL63cPIA/
kG5Et3HbOySX0y25g8qZd4R3ULaLH6Gyeh5Dk96gL6ezJ81fedpj63bLs8AkRLlg5+69d8UjrqiX
DKdnRJO7xDrVLheTfs58AHuTWbssljRqKmfSRV7xBUqvkNZKNC0RW2rLUpmap2b+8oDneQizkG1V
Jy4hAHztNl7UdFfoNMmjA64WdiMv5wsdNM8esLETpyeMpdzQyQj39Qx7Bgk/1Jkvt/nJSF2hbzLF
ifIulLN4II3Qphtl2sqd4TzaJPsJNOYDdfE0Xsin6A6f5oHKKz4EUmFPUgW9LXvHblPdOR8TJuRT
SCI2MSgW1Wu++Byji6eVY/V2+cWmy9oKHwr7Q5s5nuhgiSThxSre+sVTRoLFhwgJYn1+ZFPkDjze
GaHra6JM2CPEm2Sn3+gMX4U57W8yB8bYjZ9kJU4XtZPu2yORUL2TQrrV705BQ0R70I5An4ZYOtMo
Bc4Tftd+S+CV32BleMwp9vWZQcHPN9oE++5UcQ56/yt9MwrL2LLJPA2kCbELWJkALpTz40hkb9pa
CL7QeWCfyRav3RvcMPkS3Mi0INVg8Iz3IrJN8ceUaZ9bBSo0cm1IOCAgweu8dMnEoX375TAxl3s4
4/UBJKGN9/7AJpNlgntMWNLeyJedW60zt75vqIt5hy8HFTjn6EU8Z7mrBJer/JNlzKrO+WCZy4ym
oX590kEU6CTGKoX3k6D6nnCcy6vdIDKpn185mm1lsv3OipMOgiehk1gewpNKi/D+08g/9WSMesto
uH1q4TGZQA0iv0XzkTXistkN4ZgjuQyj07Bp5yL/1LhRKI/ipbSTN/mP2WDvhfPjPp/e3XrNw3qu
clMnmVP/6KFL5s3A6m3OMn0fmn73BBxI2cSTIX+n5tLDc1E9cLh+dpBWqm8IhUQHTU7dp7a7f3Dm
9TGzOLcI1v4klWaynfghtZWxZDCrIcnrbN1g5OGm3Zl8AiH+DJRZWMyz6Mo9++brQJxWJfXBV3Z7
XdOb9GVgqm1cYzmyRrA1wkVB5oVDuy6dwoENB34FGB/+V2af2Vw1/ZTkcjKLZAACbLLX7ObAnhNx
TpI9u7X+I7Am8/BqokenYkj2naNfah9OPJU+DuDafJPjG3INcaU/XVBLSvoTiGfSmaDtPQcCQevH
pyk6gz4bIvpUxjrNgBw43WOFYC+/O5iA8IiaHrFI5FdoH2MWpkMxRqOmf3/hHL0X9glxpl/M4y3o
+46lDqJiU1wRnJQQ5ZeF6LNXQ39NxKu6MAxKcf0q9lu8pqzJq0l86KS3kEmPLTUI86JtJ9zo6Fos
mGwuDyd8pPZ9rGnwKLHddmjJ8m/tQ4iA23r3BVQjsAssO3vi3hbiFztg+iKhKjjYrT74jLn05eNr
WnlYtEF1actckqbFT34g29uLweiM7ZBPhjdEaY9ZKGNoSRff6GcAiLwvMEYDzAwpVIrkwrZaPd5Z
HXSmY/l9Lw4M097wzZsfWILxwqE0XEnTJ1l6jLuXT3ey0qbJOYwc/iM9BHcAldj7g+1AKC2/EQgw
mLMUokTVuyCdAsDGNicuHtWeJhynI7v5eBm94RrD9Jt9BuZXnlHdHUT1RkWJFJjdMfkGxB5a4VGd
4AAPj9Xdo3mDLHb8x3TIWR3t54Xf5/NAW8p0MyejhJf1Wh8tthnPwukQtgTajK0i9j0vfdZH7+Yu
X4o7JMAdDYbSR5PctIA0v6vojUIMQSSVnSDvxWAZdXMc80F3wZSWL5CcwTC12eQXfKDXF8GNQDkr
LGvPr2LPV/TyKmbodAl6b+2STKmycpS7r9P4ilfpNdce00nuUp6LyxwzgOTTGun3JEMuBQJdaLwE
mgvZU+hrX8F/TSRgIDkT1YSmVXHjVA8Gp900Nn8iNnRcCKhH9WhBpCUoQqXCOvNyaVgN1CTNfW9g
yYuseqDrD2OofRdlngpxupLl0olRgbZrNg2V88i8R2B1yxYG0evcHLUP4+Pul16g0vS/meXC5Mfb
dsEIAvoC2fPod0W6JXG1Rk4d1F7EU4BUsWE1gpykQbE5mfxvdN08d9Bm47DRlsg+5eAiKiswiyQo
G3j3EWubP9Vcd1XYCFzN9rAfrRJ0crUdylDuLfzPne6U2YLiEyM0EnODAvGSfxrVVGOBkw7DXFxL
9w8xgSq1fx0krsyYfuIimtDe47MhM44UlzFritSp/kUFyEsswHYBpHpV33ScWBPubLvEd/NFUGV9
IrJxnLFIuEDBE0CNGICQQlZ9WRE2KYCSwG1EblkWERLoHm+YAaOnNX/hH2QUgooVqB68T1ePd2jR
Fe1KqT3AlYJShy0p1KYjEJU6HFZncdH1KaFOMgyDUHBE0YpWr4Y+0qVsp3dWWJdgiiBddYjK6WRp
K+R1ASRuv4eOZUz1F31HoqbxU30THIzL0zOjaapYJxilROZyF8Ew1aSNBFZC8drHjlBr0ME/cXL4
yvF/y3cazQ9HQjoN7arfDsPqAVO0Ak0GslWH/Vm6ypEPZPxMyMCzlJlGoFRIGvf6l+7ivzGI5p9z
Vk0lYp35KBj3f687oxL9U6T7f/38XypRfIUYAWFqwrxEEvLXSlTR/jRoU4Ka2AcRoyEuQ8FKXfib
6MKX+HH0uebvF/oPJrQohP+PChRpy/+8ZUX/F71ZA86nNdqJNJ/In3VduNx73Pqd9J4gdBVCV+2c
MAU1ecgI/sSPxKMycwt21TTACX9RpXm+1Eha8Z6qGzGAGsa5k7zTDjojAACR0TJhPU6Ww06tySBr
5sPdUQ6MYBhI+hExkem4e6qPmv6pEkFayLXdZCG2gh8l2gpHuTy82H5pzfVenL6SYpcwY9P0L1U/
iOzWsot8rIx5n7rJXISzp8K4m9/d10qFtkay9VYGQLXOtqRrLQUMVz9dY3eesotZybj22U8aliRB
29ujKI4D0Q5oIidHxgOkZT0+dUx2IPVtYFhwICxPwh5eTR+7QVk85sNKXEk05jYU5S6EY5/QTEY8
eXxNPKoTniSj+KSyI1pIA+M7GkqTfhmZFkOciEZTZWXkZKbrdJj3tIRvvR/vylXiSDdGuQyvo2zX
Fcv74Vm6k4ePtgTTAYcD4USizaXS7oppe+VOQguspRU2UCZnx0g76TTJdM3RaZlFtM4aWmhmuxFo
qDU01szIZ6AOmAo4T7SkBcjchPWcJAwiLRySTom22xRAKBj0qDjHqQ36a7sY+f8EIPPZnpRFRp8v
oBXIZJY2NU1y2c43ZbvBIPS4n5WFKXshrOcBNzTxYNpMDmdIA+ymfs/ajbQQ1pKvLKrU0d6wUHRb
dgBsgF7ryVrvLtAxmSgAUiZZ71emOw/pKPLYKqnPOdRIPresh5DOUwvHBLDtrfzVY2JfjzBpWsY3
9p6LybrFpkJSctkdmTyq+EoQMH7XfmsZ6+ItfwuOyt48Bktxq6w1Yt0VZie5I3xU3ZwMTh77SeMp
YIWoCyeLVF82zUgGF79AfIsHDhabdkyiMVsZmgISJlKrmVjdJ/P1rLHJOCEfSYZNTvFnvegmI5Lm
qRnabDzbXULX1UqicfYrCR62TTQMGX10Xgk64FLZlLCKcJ+DnWazkTnhmj40n5I04yl0UxklwDPZ
vzaYKkLyfRTauk+qP2rbxQCBu7Mms2ox4G+PF0J9jQSf50E7XDTwHoi5sKRzNjY0Q/Vbsau7jUxC
NSIK8vBo9EumKzHbpAFtrsorsxDjMaau1tE8eX8cnrtmk12rGaVPIC9L0ox3j0ssLTNsWzb24e9E
8QXYYexw72eU68wQlADZ9U+xFwCqvj93z+/c7t7up9ADGiWP6gIaXY7WUUrjVZmGBzIubYqZebh1
g01zaefqccL3TKsL3yDNkw9pns16N0CSoJAlmuIMxb5SPMZNfP5yRQ6OXCWZoHn2S0dtYIOpE8L4
bgBYxN9anI2psOMLtuqNwIGM7eznc94Q8L1TuFDqhXq77wZfo1PvTJaBewhEOAAflLTZFppA/V4g
RfHpETOeU98601IXkavoVvWVMH/Tx9GNSgzdg6WRkWkN2oCCg74VW9r+K7gSx+3HVGdkbJ7IO8Rr
/NMdh9ZGIX6imAD/ZEe+8tG7ylScAcSw3pAOWOAnoEssn7RNZv1Vuhrbqvs2rlRvhURzIV0hPvPL
ClSkjwSsaj3VP+SrfCokTrdoP+T34UYmqOCk4F76FcJ6JCSLek8U60KmK5/Pn9P4k2GjPYGcvzpd
l3SafkHcgb7c30UA6xXhrKoXgm0gN1ReBgsOmFo/BIn5o9jplfjAQ/sunRh5AvvKV48DLfNsw0zy
nZ43ezPBl1Rn7LfvHgfd+wnWqP6LU266saMT5WU/iB0xjzTeDeELCmHG9YmWOF91b5Dyktd08Onn
x4fHyHrwg0v/cwd6oQMkytppGNyYiUlYHBcJYpPB0mkSKEuEfTCqCtpUJXQvxk0z5p0jjQnwXfTd
+CaR4CSeMmUH1cOdR4WResh/K9Q+7/WV2EHsGbQt799s4GqLiYP0bfoqmVgqnA+YpJhNpox7o4Py
/cDQuNVsBLr64o7m4dTdvpKpNGvmZ2Wj70CY0A/VkYhQBdauMub3uq9LNJMO0lfN6E15S4XFvQTL
43E6thWTELZzbN1Q+lEnfiiX6oNk63iRzVNS5LvVc0sA916eZ+f4TCMgmSNPgp+7LUl+ccPAStaT
ATouQz0qUvswVlzaITxnPARTD0RiN9hh5zSBC5SWjffKuKpUdURJojPAa7cTIZvN8Lw81yNqn+Ck
ZlwlZNmVVgzb3CZyJ1O+LAOwzQ/jFaAuAe+STUv+4V21qsrOT+rtScowO9FpfKF2qTz2wvzFZQa4
CePntlgDGpIrmpGfGUrCUXHJujl4omIna9WLFmFntWQ6nsl7neYfJotjcY6Z5b7I2bxE697l9/83
b1dJokOdDLECZro6CpD/nSJ6YrCf/YunjO3q337+93aVsDENm4uJlfkXvYKX/q0rNFFE89sMbBm/
8e2/hYXKP1AbonMcHWQjhpXf93vbqvxjPExcFL8tFP/J5EQf5yJ/ygr/PPJ/sUXrCOMeQqME88bI
G/tFy0oHuRffQdnIIs/X5jUqhAsJ765GtxleBv0Cubk92Lb2eX5KCtkraZmGNSYyTXEqXLvjzu+B
JH/y1j7firJcJE+e371AOxwzA4riPrvo7aIhpCG715s2J5w9b7wwz5tPvRZxCRRj5EuRQgjjWp48
T2lqLANd0+3kReu9i7EXZVmyEMTmS8ye57pjtTdSONkxyfYDuqxCgDg+oNq0TJIumkfdzhREZxDC
4arW9UclP4heHkTWpCcPyYwumSC7bcSm8r/5LmD8p2F+nBAginb//1u0UXr9eRf87ed/3wXGP0xR
MSi1eGFlYqqUe7/vAr4Ev9ckrvSfdE1+6++7YCzeNB2D5TjQQ/6KmPf3XcD80JQVETqAocvMEJX/
5C6QJPnveIA/jt38l/lhkHUvLdZ1af7ob8T2QqvvEHqoUxDlljjNFmSKTkMvn2YHenaTQp4m3ZIc
R3Eqgt/65e+n2IO0fQjhatbimXIAkSH4ALQDZgThDWjkQoqguI8CMUZ3TG5cw8PmzCvDfHIg7B/H
ogXdDaPGroHGsY3KABoArcUwuQQxifTrCSMYqd++Hu8mrVQMPvcFtEM21Hd6xWukGYzPGuUKk9N9
6DCc/Hhfzntfsm5IMSh8vOE9hQTGHDN2X7P6a0KPGzGlT2rAyOBETnh32nr1UhySC2jqvGgL0w7k
z70CXQwyKeKhBlx6/PYSf4THCqQLYPYcK/ctKi+0pgpYCcS8++VH5+bH7gyRBSXIR7+U7fsXhYGV
b+uZJjuy3bj3rcBoo8ZLmtFi8lW8FM2cIZvm0RziQ0ANZYBsdx69Rw8QMj3tOyZsvrnUAfSKnvx1
v4nX/Padrp5v6crILOJuRonyNSrmOBDC5BNx452DQNxC75Z+vYCREenYEsN87gfbZ+uxvNkXqjiQ
LjYNXe1zcnj8FJdymEngRsVvhFMIXSVvsknBhiGTzfAknat6aXw+ZwxJrl3pkY0gLUNf2FSm3Wge
olWmJs2EsY7+2Yg+g9D7NtuX64hu54sJKE1QewRZWcllFFlDXZxqt8epZsaMPgID47xhuoyK++PF
9vvA749ju4BnipR6QssYywgTknbDtE2321m+5cvyHITP5PCs3Orcncs1w1Dzmq14o49VBj0Nbzl1
RANCxs2YYB+kHSW4fWTa7ATETxMc5QobppFcI6Wd0W+lxx0as8mHfggO2Szc5ut23bLnTd7vc9JK
ARlcnufuItG0MChfxyqvZrdFHhGqSdTVd2ERKG8N46avfidN8/Mkc9ld0ttNGH5Dd/kEnrnRN8Zq
G/jyLJ1+97fshBrUWDCPlBzUxLQ2vsvowCBq+uIao9nL32OU6kz+pkqX8Mi52XfB1rIgG9ZurhlZ
RdP6ztjTzX90ySqeYzIEdc+Eoa4ff4eqFe/uG4mw8H7GcFho7IliGzQx6GdHq7hnX2kJ9OONheax
uQzrz0aeRlvuYKasqO0RRc+Cc3FIDvQRXn76Qps+7d8eK44lZ6udS7YpfP1qTxyLcspla6wTB4Vp
eWryPVFOVuwXh3RHowIjoSr4yEhL+/Gu+NT9KlwLJYe5RDNCPnXv/UH9GC+BUR1AZPj1uZWO2rJZ
x75JVJ8d+opnzhl0u/rrvfIDl8HMqrEuD+tWrQBZvBwyND5ps8wzF7jVEo4RPz5Q8q+GVbW6H0Im
V+7rll0YlC9Q4j6mj9VR8+vWu8fegKS4shkdzJR0VVIdcSuZ17r7Nrfydbgq8qyyL6U7dmohrDnE
jVjarJonM8l7ftUzZrkaN3F3ko4M1NUz76EC5+s8TpmPTMdmojCbXLNPA332GM7kPa8tmAR60Fwi
nrboSsu4PebtDOHBi7Gtqy16tApv5RgvjBWhJJ3+neFFtldAhfMjaG6PgkvmgEO/DUTRTrtpFKEI
r3eB6aSL6BP1Phty7lM0EefkSKaVfDah60Kl+KRH8DjXUP/OsMszvh/LlinOntq4jtbttFwX2wq5
oM9yySIgeSN6UfksKJgthtmkYljKMVkG78FuFe77ZTAvbcmPmDKplNt6Z0cvR+B7GE9xq3nZiWvG
ZpiyMz8S3aVrh5GDuggpQ/qy+wvTMmTYzN38r5w4J9YwWyfK4V07DOzrwxXyAXMuf7SbasfVBFx3
1JSblN1Q/T5qc5XDvUWGZrqpi+ZKGVcL5b5puk25M25jS2xDJydLprUy06tNN1zAWMVcjM21Ih+P
ydIC7ms3wgmfC+6eCpWvX1HsofXGprl67Vs+b97LDfDKDOEZfZnHsoycmpIRNCyfCIL5VTsPJCsk
c7pkrzWuEkg6n4z5afR/5Gfa8e93PyGO+ekOB6LepTfyvBhv75kTPLlfd4V+/GwtAWXAGG4RrQ2k
sUjpOu4PMDDZfY86Vgs9CdxIHVw6k5zNdKQgvt41dU6PIevJfNvymNZOJV2uJxM009wnFHN0/tML
E4409fQLigmC4PjzjKnnmAgHhxAxaI5E3aPQj96ecwFnSz14jbALv0AZTEorYNgAh6d0WnLBwSGq
zDQhjwmoNvR5uu7ccXAKVXn+nMW+bOPsQgkwRd4wnBkz8DTM9jK+CxAjdD2IAPjhhokRI2Uf5RnP
r5nO43WoYqJp0bogGtdlNPBT1fCTB0CcFIALLAWasHm5LRQPwJgVWR8Fo/83SlV3nGTKnkKFCAvC
JQnFTr1kN9zgnVDE1tOHhzSUYfL4Fww1MlQap3I6r/FYIMfhMek5gRe99XtiD6chY0lyR9bm84hz
+eHyYGTUUV+JSwMTPM5UOBUwH5lNVnTgeg9lMhbBpzuiWvJhRuUJ40A/cY4KaGTspkQIRrtuc3/u
S4EoFcaZQTGTA68Uv5k5G92Gz4azlyxGjjHTo9CmKQXce5NeMCYDG+YzQ/bIf9+dJFvQRiAY5Q4U
WFtyBEBiCuCmxA4yGOaDjtNf7Ev+CMtFfyGy5zbxgdUQqYMT590Ul/wOcURbAvbj8F3S7uBmfqKt
zo0D7yz75JNlPt7unuIcnSLXD3XR+PrM0gFmMjrqni4SxRqJ/Zz//8/flRPQwiu/yF74JqFH92UL
WBEz627DiWj3NbGCNQjnnsHYsYkhQPPAYG+E7pq5HR2vd4DPZMdwTnjtaKbwxKeJxrz89Y4m39TP
iBRe2q7mYidwgCWIfvQjuQgwScHMDLy/BVlysHj+m6sajHgU4JjwdGn0GP/b2h6Myt9q+7/9/O+q
hgJeEUcvIhX6H4Mo8x8muQb/zBD49YXfFQ1QYBPEAWNqYtsUTWJI9L8VDcR/qAhwhv9HYfkfjKP+
RoyhJfHHYetjwfMXv6CpPPqsLQ19LsBCqUNcDSMmQyJNC20xUiKQ1xPAUbWgMquQg7e4ijRE2Mge
WhNFh8xmunsc8lTwu0Rcpq+6sx4T5Id9jq8lcCWRRl4iKhjPerTlAnzLuwiFAMTKTApkEI/1ttGo
grJJu2QNQ5vcd+cmvwueatxeE1h8uSOmwzI2t2JiEookIEgQymgNhYDJGM7dYJgZLe4TgKKtHQjA
XON2MXlMtH1B31hRGOxjqtVhhWRIqiIIN49ULeznECOsYCjQkIA4+h5fuxITwYR9at7heel08Eo3
M7/m8ilTAG1Bfp8Yn3HA4CLUDlqpST6YIORrr66Bryu5YUZbXk6RcJvPZKkqpvPSOB3mEH6/1PS7
6YYS6Qe9UaMoWORlc66nd7TUis6mvTPcNH4uQhxvd5UdUdZ6RfWlJoTZSZCdtPrynBjH9kUJkeoB
jUZC0UiJvqk4lgUD1XgaOkqmTrWEs4o+V/byMJuX8k+V0PQemudkrbRkWycyFilD6JdZFO0lHoyx
gT9BA2CailiUOs4nlkRZYJeuCagZ73IeOxOteVmiKGB0Q+IvJ91VERM0Hy0aNuVdDorlJMFZk7Yx
8IcU8YIIPrTM54A1T5kK/7MUQiuRJpmnh7UKgqJ39QJx1NAgZUV8VCVEffEkCcrKilLCSCvZ7ZWS
oNeJV5v5Io//H3dnshw30mbZV2mrdUMGx4xFbRiBmCM4T9rASIrE4Jhn4OnrQPmzRErZmaZeapGW
C4lUiALcv+Hec2c6r3C3Fej0aZRnkhUSwIKzsi1PncU/5FTeZMmIxsde5WHSUpEEm9xQLgsFt0Dm
Zvdao11FEzPs3Lgxq5JI6oegLZELgKfGZ2M26jZj+1JV3/qxXRUUKKqOqALnxiC2k4phDitsjL4B
0nIht0F2UOzc84eegXwSrlSnJMnSnzVRQ3TxJ5+iMHi/41nY1SPp/ucJqW7+Ki3/5evfT1FAMoyG
7PnsQy3+cTYESAauFRHWOjbrn0Lq9S+aahEfCQQe4ATE4R8nKYcs380hGcq05lwo63dmQ5r662jo
80dnCvXxJE2qzOnsEEWMcLOdVlDCCy3fDSXeTbW/bCL/Wgt8HFQuJIjgsdQxwNWZe1VY2t0Q0fd2
sG+joj2zmDZO6YSqu+ysBaiknSkjrFnjtvezfYfpRSB2iWdwbIdZJsMmi04lrHsv0dpjZ/m7oXPO
Rw0/q9Wvij5ZqxFtQBfCgaIgD5VdaLFMyWq2BqLrDpWk0lEtifLKaC9G9iSh2l53Adts3YdfWLNd
tKMVo1ei6TEDhwn5IuPd1LJK1c2NX7EpRTOFTS4JCBFGNVlo5b4oGHHkRrE0TWteX2MNxSXriu5U
fBfFQc+Tijco34xEPqroMx0jOumFvxYiwfulpA+F0z1ovXIjGna6g5VQh9f3WYu+p8Q64/P35WRd
m8pzKoYXO6SSZoGeJ6Tat0m1GkLEXrDW/ZbGqxw3Oc6ZvAbvKAvPV+JFQGNqYBQJMJvqPZa+WIEz
k+QLRWUUwuh4kemKvYwr7gRwJQcoQUel8x+TtFxLmz8pNgWXWj+uGje/HYbovE9h9FhW+FZYIdtH
yUKHCCG4YO7r6A4B2jA0106dYwhqS4ZfJaTMQqg045KWeqKwNvvZLCQetJqfu2rMRMtTEouvRWEA
+EhxI4ouvNKG6HasoNna83Gma+NrFjrPaea+hnEQeWGzBQEaR82tHzArY7VvowqnZnYTz5wnRGay
atEP1KiVWqdH2q3lzE/K6wgBaDp+ozYCqnXp+NoiavJ11Zy7PBKaexkZdyRzrapoCHY+YvUqSK/V
iClL6mY3ZVQfyiw5dAlyr8Qnlr3zz3gG9tJPVkPyHA7tNoc92tuKfPSrJtn4+QCJBP6JLRmXKuVh
GOEhu0ZRHf7Y43OGUbGuAZSp8Z+l/VuqHqDBT6P1v/v6H8ena4AZ5CjUCamA9PW/o/WZw+XOKENO
1+8odk6u90LUYMEEOMW2WD+pM8brx/FpfKFCtTXAQLoOwpBl2G8Uoiy0Pm+Yfv7oOjfHx+NTC8ei
KBu2QGY3l2zDOsWvxcm+qOtun4txWdC0+frI7CBn9MBzyxZ/cKaNUZrPvX8KZ1cpKu5JL/Zt6VwE
Gs5XjdqmvJJRin5BLU6Grz6nEBuMgJmJ1W5GxT8WRnsQbrXpdBxi9X06GdcBiOxQby/7ulh2/nga
VGeb+PlOCM5RdJixf5kV4BTZbqvdqwragG9w1s51ExPDLGV4XWG7sTYwteHsnFV8Usd/zqJThKhS
yrUjOLzJ3kh0NtcMYFscJXU2HaSxH5MJMVKekn6ZWNljnYegN7qrMjaWHMnnsUulqkfHSTK+6DHH
QVG0gms3XOY9gwzqE47QVuKAL7LKy7QK4uMk26+yMEOPFBLPGRjF5HBwMITXValugnp0gAAE+KAN
VyWKwraVs7x4GtqMmSVieRekuPBPY9Z+M8kXvObv6lznEIOQhuUYDvwAM70c8SNbbqzv0qBoHoSS
mnsYNenl1EzpHqSNYOTbxp1HPgnfz1eyrZY58TKkZY1VjelbPaGjrHpiEhP+se4N2UZbNba4ONHr
BK9JSc4qS5Kk0tfwydCORceEn7TNtEzNXtOgfy1dMq3w9CLYMfwHWSozyHbxxx4mc2vnACOFuqcR
3+D+257OFLxyn/d0v3z9+2HiEILjzt9bCH2m830QV7pfKMFszfyr3DLnZdz7YcIyDt8NKkvDnhM+
5/X5j652PpTYYlPGzVzw3/L5UeF9Pkx+/qvrHHYfD5Nacwj4snoIKVaRL0u7EZfdMJGFozVglUIX
yVMsSAN2jAttjJ9K00dQ0p9XMi08u5Tn2dT2QH1bZyPKBi1EPl3RQMKzsIDe+xCVi/BBM7PbtJi8
JDh0otvk1tLEVVpT74WhjiKoZWIq4PmjNrOk51pNv3F0cAZT0ZDobcTj1SgjzRuTblcx+B/0+sJv
dTTstsNaUK6nSj+xcz+GeEKKG6VhwRg8usnGnpR15+J1mKr1OJUvfhodyvKQVAPLbvIf6nYhfBIe
4mGTFt2pZcZjVPRTsw/rAbpPjgCnYwNjSnZn8VsI5hkRfS73ikazX92Z/as/yUXf3+acXbH1GtjP
fYwXSNk5ze2gALXGKaKcOnOvDdueKa1dXypaigopogl/65l7K2Sx1deOe57p3jBMiwilaWAAHtqF
yatqXCfM5nUVWM9BJ+vBOgr33rWJKwOQkpeM5pgR70RLDJZ1F4zZQsinqAXdD99kGJ4kJV1t46xm
NE2GMNsatSO7BUDCneow8IPpYgcEF8dXwn8RgTc6ByNhZtg3aC9JuQulDwSj2NRjir5SZNip7HMd
NV2nZOsiRZOkFPLNjc0rFN1I30ns2BRRnHpGYLwlQYGjPZk8VwUEIXsg4knJxJh48Yaz6CiNHrZZ
juxIN67zaojvp5B9X30qcx2udM4QPCq+Wn6kg4YFlEukcz6xuiljsY0KtTxLp2ZRJ1CpNXNYlyUq
IyIZkCkhlk9AHuFcCKOahVbVeL4fH2JlfJWKQRW1n/zpWesUHs5thFEuYonYquyPQY+LJERAr0J9
QW0/YnDSp69hZ7Jj4F1cR2Gr3P6x5yS0PwMZg4lahuQsDNEcZv+k6hEGS/8P5+Tfff37OWlDilZt
m9aUaQTKBWaGH/QMhi5UwRTvOzGaI+r9nDTpWVWGe45uEb1AO/3jnKQec5gIYoZGdzGTUX+n6Jpp
0B9EPb988J+k6LJ2/BY+tLIbZ+25dFsyQ5NtCS1a5LG60HU6gg8/q4u/vvf/gcZ3kUdZU//3f2nu
r10yiDSDopFhq2YjhP98MosoisZMOMrO9/0rtW+/dU18aTjjarRKr274T3WY3Nug8Vizmfr5NObB
jmEpSY2Tg0ivt49GhF8lUjcyRrWrM88Co+5ghyLvL6gOvq08VOmjGqb7PBjIjRlWI7rA6Vlmb+Si
bMwkXgzGzCZ2vbF7MSW1IqRSNXhuQXxETrlsZgUxG0HKm7NiLikZ8kxJA2X6bajj2ySWABC3lc9S
KWa1Az1JON+0zoaHLHVo++dGh/gvJIjMKO+nXj3hfDKJ5/HLeFvY5FYRZcHvYXWY2Nqb3aKu1buF
bgQrJ2ZlndUHRwtYWUa1J4PhSlNeKke7GcJgNXOV6hil5dS1i7T3b+208tq2uRnNdlmYwZPVwtFn
1FWEz2Yx5Mj6p0dVwYJVq/F9lFVbcxQPZpXt4tp4DDV3zy0AWPZpbM2jzCMM5rOnUDW2lsivEpZm
Q5leZRBwy2ogE8dax4qyUDjGzmxGbSrkrTa2VpMYCXWw14FgxVQdG+tGD/xNkMcrMx22gaSYD/Xz
RCo7iI4cwla+7BEi1h2o6USuNYiZujk8y0CeM0SjX4/W1AmkYUY47MroIs9LfmO6TKCiWXCS+sZ9
dRFcZCXDaFMlFcIKLpxcXRcqN5bEvjC1IIy+BZV2agmxlYbe7nt9PE2p+i0y2Iv28soSjYZVqMN1
1yJsVUP/ViZ4hlBe+hTZQXoYzcpLSuVVR6ExRqW/MVLMEHUPkrPSBzBcuiW3fmeVC6XF16UPxkYE
uBdsy+8XbjqqG5dfA3XLogjdEuGjmbNXtfqCCfV1maJVrgZrGQZGhAWDa9vml+qxP9P6zkbuXIg1
SwBlY8sINyRWUqs7DY6Jw7y9CHCnKWIO0cWhWUP4s/M09RzkxRL1bqecORbz1cq2l1rZHDuMIl1I
r9HgnDKKUywBtGXG/QD51kfTMVZIo0tz3WeshpOHjrdE8jkKweaSn8+AoiKyv2aUNiY1+JkROHgj
8JAZ9pY0dC+eKUT5N0EoXU8wSopRj4wgHPW6xzTl2mLP5kfKEtl0r7TLiHzfHBl6mBN91V+EQAtC
9O2Fkm/Mgu+gxYcBC0HpVLsct5as9MWYnNNfeOVELsKzG3e7PHduY9/Z+Alva48WSRU3TUMgQl7x
W3TGKd0ybyqvRCdTCwa4+qkhsgSePIY4dZM0245xjGfVzn0pmcM4/HOjxYGO8Mdeg3PNDHDXJUHH
NqjE/7VdUKnsP1yDf/f179eg+4XxLIU9jchfE4Yf16D7hU7B0FVCtDWd+4y77v0anGV9qFpdZHjM
fOe77kO7QBAQzbTmarxktCC/cw2aP40efv7ks+rwY7fgK9HkAoN1d500T1UUoY8ah83QB/15HyZH
9KdFNTyHuYgwKQbKU5ePcMHzCPU4J1UvtMcB+4LCdmAUMfsAULyDZKbIMPTJV0Kf5Jku0LywcsHg
llkeen7TBkdzxO8cm6xGbL+96bsAKkGS5Hu1U84bmMM84BecHUCiUCBFo7how4YRw6Qe1cmd86Wd
9RTl6SnD2t5I3Cx5yPZIj6VBNeuv6873igHmV8Mc09Rr7DztU2EBzeqZQeaDuRRh82c/73NRRseJ
LtRU/2XWppva57Jvfmp+/vr35532GK8gIllGbnBf5x74vexzvwiqPp5m06KQc3Ue6vfnnX0E0bFA
YrXvGVcfww0JuYKmw8ugG7gU58D535m16X/zwH/86HPj//GBn7SCsLOydnbZXBwV3bZUdBIjagbS
SUY0c1PQGHEZFeOAS6kKd72pXOsVsUUNwTfWsLYUujX+ImdKl94WU68BOG5YjKmal3XO0Zr3bBVw
xEQ9VIO7rI32RjN6TH5aKfY9y07Sn8Q276IXwwHmbDLeOmuV4lUrbrHMdRsJSDmbfbaTAqe94SLD
5jM0xSozVKqsAI8Z5okhXWvGQx3JxzYgMdb3G4B5VLSLocrinRNiGStWKs2Sr+31MD12Y7jIhnrd
l8leV5u7UFeQRfgPmX7sUh2LCfuZMtM3kVaBnNZ5qehyu/CY2Pk2Lou3NGBPrE8sKQP8yVOEvmMo
twPOrwCYidEgDBv6RTJF5w4YfAYOkhoaCuiUQ8fRMPwbxuXQvgUKuATR74NcHklf6rmUFNHth9Tc
dZQQud7sXOeC0fyZEcEbM/Q69nJBvlHZYv+Rdn2eizkXsT2UI0C+McUZNXXhZeyAiQnz1Iv1cDua
Jn4pMa/j7eSu7Ex9O4lh2TIJKXvdM/Nh15TOxsyoefsqICY1bvpd1Ku0uSEWN6UTp65Gd+v4NilN
PgkebSa3dtkQgiWU5z/5npzTfUzV1AE9c3f9S7uIZ+Pne/KXr/9xbrCLRN5OuinpF9/tHD/ODTpC
jfUAiOh53PZ+aBCUMSvcf2hL3idqxheG/a7OUhStCqvY38qV/t7jfuwVOe0+f+qfesXKiRvFCsd4
71vcUNJ8GIzyMcqKfZ7ft2hFzipXZACXCYsRybXtpwIG3Ys/ugdiIZAaVgBnUtZmQWFtgKAvqmHo
jz0491NshkspS57s4LLXWtAcIrhmaL3IK9ub6sLrclIZSieGFghni6f8ZQz1rWhKrJg9w17Wcvam
qcLuW2jFJCxHNuUijOs8urXiKvSkX6jLEI3WND1PEVEQzXKOrCgbscngp9bDuDLhxKbBTZJ1FPUc
eQZeWBq/AvP+4EIzUOhVak+kKgrGG7QFZ0mMmrasthqC2wmpiBXWLwWIBc1FOSbjYtMV+q7q74qQ
+TS737Xb3UUq+XXW8OoLZkZWy5rPXMvkEOXE+vm0fvSMNntBfjiENC16cD4s9BY25FcnvxDiKo3v
60JZp/pdO1w2BrlgbvnQh8x1tH5hOg9he6Gx7qsyDt8G3mx5VItNgWBEo6t3JRZojfSRER5REZFt
HLS7rqrNZW8h29Abo9iZCK7VZrgeSgoEdxjwnUNT9RFTw3YIIGllmZ0eBAX1pkNOo45f1bzdJ/1b
HODAHlhsJ0hordp8A2TPLpaj3aut4ZKes1rbhtFsDERnf+zJwbxFmIJhE4orC//M/Br/06AJesGn
k+Pvvv795KCM5h3/f1QcHCXcM0xdft7ukZoBrc+hRhGupaE2+1Fhm1+oTbDNEHT2V0TH71Qcuv3T
QP6Xj/7z8UErWbRJ3+61zlpjb8DE2V06RnCZF+CXFPbudmSuRxWBRFYtXOvFisRXH+t918BbmwZ4
U3j7g5G7DVSwlm1lZS+cuPrKyXHm5zzTRF9E+Egbbad1RxlF9+HAMIkNkSTEwRXVwe2otqfqzA8a
DaOuKFYmvvGYckFzHgcCwRJ50IJdwbPPYP7MQTtaZbykZDQ2zTcrjOS+MSPueP9eUdpdCiSn9Jnn
R767SsOHGMVzbehbFOHrgoTj3H10reyikyj+Ry3wNBQd49QR2tXzbqMWc/w139RiJ4FEkwwK4teQ
XxdkRig24xW7x3Ld2vGd4te4dQo3WQzjiw4jumLQ1U1wdsiVMMJrocHYrOWpnG4stVsJ9zIMtM1A
LEWLN7nFfJ4QV2Fr2IN9rCsEXKQmHGOIhSwSih4rKUkXYxNtxuZZoCaz1djrhtWAFKWwM/z2iqfY
iMHAnzNwgCBxkcJSbbWtHbdExpOxUSTuOpYCKbY+QJeNWNXlBYr52gGDHNZl/M2tt3H31gqFvJ63
0c322gS6eQLQgKNInzH6dbwwg/aqUIjNsDPI79pNwVoQ6gCuwnU5M2is0kHgXjzriMoVBngikuvO
qS9khJcjx5LT4OCd7psST404s11JjPZVH3YHo1T3GhFwpGijVLlMzYI0ZX9dRHclKodcCza+NWOV
9WMoQ0hhIYKWNrkrygtZzG0bfzQ+DLurrkNTXRRptzcsSjJyMckn4WAlIrmAI8m9UTQ8E3CC/OsO
9UbhX46Qdwp8CSnfqHfvBnS4BBVLlhlDd9uHh9p0vEIWSxkmh7zFpSuHl0r5andXVnTTo79rKpzz
1os9voz0mGXHR1PA/2Ahqctga/nuUZscz2U9HAY8QYF65gKDMO07Iyq204hERWUYxJgsau5rnqvJ
4KkK4EQ6z0HFCGcOL9CJOr3trOu2Q6OdfjOg5pb1VdyfZ3B/W8PYqHa6L6Z0WxrTutOx8ITRBH25
2pd93VxmNAZ2q1Iz66q86AOIiGibg2/RULN7gQ6udsuAQBnXr1dzCLREvTkiYFzUMj5H6HTIY7AK
eW3GXp+PJ2QIO+B355HvexEKHn3EO1Jzww0zLmlt8Li3ZerVSrkODfcpEOYynmahCvmGhGjr08GW
KlJwTO3VJF76CHxBLG7tbrjRomo9zDGBDKcvk5z9c7KsHDoZI0C+yo5QxZwFbXro/AuXHD+/GUgi
fWPQSgbgsRr8baf6d4Ed8zqnNM86sVn1lN9pMt+4gXMMpH/OyHcwGIUqCcu27GTRu08glhpD3dZq
dehqmAnhdOs4/N3pevqMe15N1Q2W2bMeVJPV3AiUMZmmkfHXEH+LyWEC2DmwmcTF1+8bJOFNgLFf
d48GY3p7eBiaUb/U+4AQRmMk7qZMr2WsXxW5+rVJxuOQd0h9KNH8sViYVnKRy/SshsDh15jDY+uq
EOWmsJXbhPYjNO7rFGyKq6zZbq0NgxOzppFxlQuNzzMN1R+dK4P/1EY2SIGs6fTQ/3iDI/qmvf88
I/vl699vcAzguFsJlmESwV7k48zAYUbm6Li8+R3cx7M05r3817/MX2FgANfwv/JlP25wlI9M1BA9
6qge2a3/lrzRmo2tH3ZF1P+fPrmYf/2DTjytNXd0o9LeBXYPXUt7GyanXBMmyptG4knYlis74trU
XYguaYD2mK4XCmGsECXZpuzaA3Qlo53WJ/xdAqm2EUGCbjuwN/U2rRnM6k0JubvdCK0szyo1tq8C
Btt1Ky/UqV/WvaUt2O2Gr1Wr4iaV1pHDZKk4NnYesz+GkbrtudXyOFtSYMTnSlm9mXFReGU4IY1R
AKdkwDoFuiAkRSVSGh+XCJsUTyrqtTMSFBdyVw645qYAKu04IUwmOpl4putomLSFgtMqDzvoIDTD
ncyYcAOS2yjMRP7YmpbnArEGyCyTFacxcwr++Y1gavvzG/HL17+/Ee4X5tGqygyYjtj6tDzll2Zi
NOYJutvPJK9Z1esQ+yQs6/sr8emNQF0nKGdNfQ62Y/b2G1M0hzb+wxvBW4dAT0fpAhYMd7mj/TRE
G+vSd524Vnb9jkueZcIANfQJnzCwP6bBKxdUTevNbrh0O36broI1Sn1PuVrdwEnHXABPgBgkYw1c
diSJ+9V9tp+Tayxc4j6UkBE2PvOybchth7CNpctWoAI7sw4wKIOlWLcv7QPgHfcow2WseOHkpemC
uVt9U36z7/LHcF0svzWL6KFaQ4v33F12qjf93p1pReVmCbGKYoOixIdfDWfdNg/62d2f/BzPYA+m
Oia7deYs/Gv/Q2/GNJhl+ueT/Zev//EcC7JPVSaT+EEE//s4DdYMJjqQC+je/oLU/TjZkSQwRKZ3
+37m8968j3aYBmM10WyUmZqlM4b+reeYN/TDc0xXyKv14W8+d6UfT/Ys9f3ANid3p9HxBPQZK3Q/
q8IkQTxUVuPkV49Kk2QrcBC2pxjIjsdzVcCSdTPrlLv6ieO6QyVTbXv56gIFUA+T0vUbs9W8IsAk
PcW6dib9Do6crDfJVB6NOvf67HWMRoW0Itaj6HbI8piqYBsXIcOhTou3KVqWVdUq67iIVsloLbsI
KK/QPFW6+qZuEByGanBEALMwkDGbXQy3rShJ1arTeJG6qbJVFcdcBWrrMFx2EdI0jCHscT7fYRnl
/soYAM3VNoRf7MKUqjeTq23bsoKFQLuNDwi2ZGHOtsPUr7dqXd9LEbMdQkKjJ+IqHG2ur1F7qtIS
4Y+6dBKCniwRzDnU5XmkJDUTb3dVhPG29Y2rsM+ta9Zhj33KHOpPf9cYRuhsHPFB/cud8b3g+fVd
+/T1P941VjrzC6X/zZ3BlcA8439Vix+rKN5QlD8qSfHie6n08V1jdmoh4cFxN4txfuddQ/Lzty/b
+0cn/fjzy+bqGVoh0bm7VL3Ju5HUDn9EplXcuoDYCyb/sW8C7rJ2doHV3oTY7pyUTB4N9gWGBvS8
favZIoxsE0a2CixHp00/LxrUgLFhJ8/reQWRZYRgdotEggZTqm3mO6dct72KPCaQhGQV0bC+pfNW
I4uPRRCei0TxDN+5VFNjG1T5pp3XIRW8p+RR9vg0MnVa+D3kb4cMMTe+aCReNCFXadd85aK8Yw6C
NY9gumYsHrHRfc0GOrdgBNNqNvdNIndDbm76DkKfVR5Hde27LdYYeB6N6hzTjjSGgD8V7vNb7hqU
kiHdDipsZMtnnJ9sZaqLSvSoBDoAAYOfPqhqGt2aI5zXKOaCDAza1swL7fzYmOXG8SEKjvO500S2
e5YwbxnnM4loKh85BOcUx5Xm4O0IIu3kc5DVHWB2i6MNR7k9n3T+fOZZal89+hyDTUgqDMfiqIXb
2oWQyG/d2UlGQ+Z7qprfBsC6atUAIUKDPZTNf5RTfyjVlZpuXvWzx+A9/Fcrrf53NeHnr//xfnM1
z/3MX8Xd3O/82JCAbp3XmjOulSPlx0XKwhUpCgIDMK7fjQ/vF6n+RVgUrZSR/x9DTm3uw366ST/9
va355f/QIwFmSJSoI6RaRygaJGpI0ELC6IzNDjAD8iZaLVp2ooIOL59D52uAK6pFAI/HyFMcqKbN
eR6CFmlAQYNF5hY8bxN/2Yc2UO74KkkPPQi9ciJgEpeqMO9GIEOBeHYD1dPAJISvgw0gmZQKHUMT
mmGIo90RuVimYxbwfGY6wz4yj1OHzwhIuR5B5yzPk/RK5m89itP6FJFtOakYao9Rwy6i2bhgNgc8
rWRPgQ+SCZFSbXL0HbgsKjk80lrZDcOlsF83LBViOWNjpubkUwRHUesFYriKzEDZdbkrNlUY5UuT
fI2YJMpB4EtgyzJ47BxWUZVUL3YUZF6rlYjcLDpCPdBqvltZb+whi9AJW+qLnSP71VNr20IbjAA2
AiAs/PrCBhjRoZRdFql4G2MwzH5lbXPb8DqxLTUsXZN1oQjjrtVjEjgHny5UC56UCOqCmJqtMgqv
rkElquVFq5GZwS73rtROGgfytvHZEyWzQENVuOHrwNWfSsFwc8BRUfjVLVoLTByzTMpttr3qNJt8
lnk4utRXQ+4uk4AwvooaK+utU6BduFDcTfW8N+6z6sXqcT1YiJcIzRPquWacO91kMxQy35wu2pUB
o8Es2JTO5KHOq/BMHIoafHd6ZUbdkqXYWRG/BgBKJURp8FPZyXWWpkWyPI9N6Zk1DAfnlITw58tp
FWXJyqocBCX8iNLkdiqMlYJcZFDbg6OMRNaJc3u2pinN2tFucXSf8Q6tTAtRl+XMU0evS9uHJGDo
/n8zJ+86lKDkskdOfl4XTrJsOYTXCfrCs3bIvc5lOzaA3dGGGx8kfj6HRmVA4b+NfeCJARRV8VpN
wXkQdwuZjzdq4m/8UoNPuo4DsFrzKE4bl5maI7S+K/UL2wkqr4pGeNppfzT7/jRpkBMnYmMd51yL
7XM06Wz+Ybbl/NFI3ur00OVrTZXrP7bm4tCk2EI5gvSEppWs4X/pb/TPape/+/ofZzL2ElUzhIXi
46+z9z9nMs4ymN1zFrNgekWaO13Vj2OZbRUrKcxljjW7SD72Nw49PW40nCA6nf9v9TdsvD8fy399
dJTdqqnRhLHp+nwsq4lbmENvhnt0Dl5ZKa8ZovtIrRa5g6rEGbp9N5TqAk0h1Ktk5LS8sypQQqkg
TaHmeaZ4CP1oI01GTTKIjKuy1utFaeqMVuWwsJpiqbmk9mU1eM0JC8NI4VbMUXRxvXLhu801T97v
pqiDkDpEa4ZN5UIfm1PvKstaVrBuA+ZKtEb9dV4nWD/KjdWJknS9nqnxxCZGTa8aiLu9SmWhVfKi
rZODYtBJ3dq9/TAEwOk17TKUDMMJ8Bgag+xLjB8w+9n+YiUGOI9zTW2Mq17tHl2hE7Vmdycl5Qw1
TVvZWqNzbavRnRWNhD1OWQvL3ty7BrJnLdsPtlhlw+CJxHoKujn0Qx5CglI5TUhtax9BSBAtOYXE
KtnZdiqKr60FjguShWfZdbgsR3N6is182+Tuhc1G2cgHh6TbBrXJa6sSqa5bN0XvXmggiSInuEol
srlgwLqKjOqYmvKGvT3Qkt71SLbfDGLcseIi4rfy0tDXz4SRLKUdXdYjEYf9jeZkBz1pEPIV2z4d
+NGDs7LTo80HX/gYKpzqTUmHZZDb7L6nDaKrVWw9DdqhAjIRgFmqiGhFFZXprddaCn4zUNsErPZ2
hchGrHMcQOMIMEZOBz+snors4JDtq6jyKJPbcGAZ5jhPtQRBWRi6z3qz241Z8Yr2cg6VqDQ+Mcjj
IQaJy/bInyjP4cKGxWWNITDEbE19xee3xFVlPFlTtIVeQbZil+FWzHaR66MfqnalxapgtG+asr+U
AO2EyxhJuF7UpW9K/E0twm9FZJCFvffZWiUg29SyJUAiBZRdbH24RFUPEK2ftm6ytemIg0PgrgfT
iVlYku/gAy+PPH9ytnpNIqsKqtlSnllvL63QgOL51fYBwhNXqvTyshfVpWEDarLuB0XfQ5tZ9C5Y
opHov9Kg1QHihYKx4ylRUFJFxAaXDYnGJABHrhEvJNh1vWwOfRJDBC82cCLZwLlLSbSIgXhJKYvH
QHTrKgSsFAljq7bypa2nZaP0eBb9gNBi36MaZKmXgvsyDQlKHPx9RY4IlOIhipUz3wFxWNYIH1QD
NhDGkAldsLWK2jlouLlRu5Q9EZxoF9BIWp1L8BlpzCCPZVylwhFmo7qYjLBfpLr1VhnpsSLcxQ6U
9qxMAOkLv46w6cTYnVO5EiMfO1E3EbnMFnpoWTcv7kS0VZBaLCyVcyRot98VmnlmvrSTv06k43Wz
7QeR6UXfti+1imDF6dCga+UAfq5Nx6cgbr5mnXshlHuFdVYK/JDCl2qOW/uMZwJ26lh8/XAFXPzq
3eBA/ljd/nID/FTdKip2qSYewr0i+kU+DremS9sGTi0FNZ7O0lNmLn/9mX9i18PPB8EVJmn+j+gK
mdCHH+/yqXn6z7jw9JS+/vd//Uf+8WGq8Xdf/58blmsUlxBTcNIp0JyhAPvfrodfohXiOmdCDuf0
u2Ts/YZlTMhsnIkGayMDrBEf6L3x0b44XK+6qjGzZxBOu/Qbk3ByOn55ND7/1X96NJIgM52Q/fO+
MJFp2Eq449MQNogdUTE4GyVvfZUFsDNbYsbj5BCkR73W1hNmgjzirrUQjxpKucqcr+4UrwQ5LKMP
rd+AuxNeWOa4zmDjKQq47ZmYYE8W9kBW6fpdpe1b/HyWlR8r0pcQnGrxQ0tcGOJStP6lJwQLm55Y
12oXRk+Eb3hRKi80PcEkF9xL1b5JLGimqrWvep85fmZcZYMBnLy/mWRzUvGYrHqTZXDf4qWunLcO
5fdlYMqT3le7pgcIpsmbMBQsrnPlJcuN9RhBOrUIGne6+GtQJOelqzabOshuK0MfVrWSEkVmfB3r
7IFzbyPriMW3sba1CvJnt0vKYNVVV4KhBC9V1ApIh8J9/h/uzmu5bWzboj904UIOrwTAnERlvaAU
LOSc8fV3wH3Ulu2u7vKrq93JFkmIAvdee605x2zFe7xTthRKaOzoj5opwtmWpn/eirzpOQhzrSyW
uURkRexf50NzgCFBSwTODlg9xa9dFHgsYpVKeWySfJMgnjVq7DzW0TSKSyqA56vF/kqEgtlkAAPL
lgTeJl02bXZbyOPBEgkYaKdgWSJt6Nt+2xuwK5DRbv7YwnoegEkq9RIfJ02j9/gfhTVuv58HB788
/qOwNr7MI93/+QPnD+nfvQ6GxSLDsb9oYh+fd/WLaFFqM97CyP/tyz8+7jMmXLMAPPDRha6FweF3
Pu7/IB//4ZKleaf41OegI5hxrs/JjLCy+gpBMjOvXpLsnDLFltNp5+XaoTfG677wpNUkmGg+4Gtf
vJaGQ2wKxX1vGotumqkIhKwNCKOQi3qWDsDuXRRfSyRDiLompwzkJ/ZUh5keMNjajicwWrW+kLkN
x1htwZ0OTp2me0se1gHax6CocxIUBP956KT6xJ5t7FKLcEuBD+9kJSrDrgcj1qpVMmjVUipVjF/m
QSBVB6XmSZ+7lnWD4iuX9kKr69iodGGfEtPj14pdzq2DwbBcrUTdFHgccykvqz5W1oWi9/s2E279
sXcsIOYA/yNqP7kOaFrS9F2UUou0ejb21pJOgdgiZ0NTTRjH0J1lzdt1eKSnxiDT8KEUTokFvkIl
/huxuNI+GKQ3auNTRQt4pJukVuVcO67GIF23YqltldYCMmtVDvcGQ+xqvj6/nx6GUQHZZt3JVuN4
6ouOcUWnFaFYIBPTXUrIWJQ3UIG8egaUJuJwhXjGfNHjlLQPZjrCQzMg9cxCKQQM3AS1q+rdsrPq
h1HSFKLGyMVqfKdVRexhZW1DW4r5yaqzvZLUlI5WKhkGcbcK8gEm8vynsLXSoypI5rKO8uI9Ygh2
owZd/f4nryFA/tiNDQuHFLOGfx8+MkOkAPhUOrAG/fL4T2uIJGO9wt2s0+b8VDqY5hdYDBiJJSaA
HMJnten3pWRmeCFE+ZWoDvaF/gFIdckgemDGcP3OWjKvfp+rym+XjsccOY0o0ibQfhqIyF08trLe
+7spP5h4SUkpjEbHRLUcGowTPNLkmgbTZGxbU7sqCkCcoz6wAaq2mRhrQXvlI+9EcDSN1tqaIenx
fr1u5GjpVcmOc4GjqvnjOBDcIe1E3UOXeScX7631BEWKI0h54g2SyTuNbjyvuE/IZ9f0aKk3ldOR
6CtFRAIKInJQscRNiG0yINPW6q/b6CYRX6ClsEGD80QsKfdXkvVKTxXMgRnbcSxfpAkOKkLVTGlm
54UbtXNqVHG2+FCbqYhkE3ZWljExQXFnJRdVzF2xGi9aEnztEuWclUw7zFbbTvhJEqW5rugHNoP/
Xvrpzper+zFOuEhTj+F0McxchHLGOaPO1HWWNkcmyzfRoOx5Gfwdgb9OVQZAmqoBdK5FOLJl4nix
f8LJBvi2vveneCuIJFwKOIwVfDmNQcdEKJoMNMPIqXIa8sw1iZ71KHA8MLscUTPHExP4spEpg2Jd
pa36lMSwHQYGW3+sLkbFxUVXS6JtwLCCdtt/6AlQkPzQb/vHx38/DdAeQwGARuwbAuDTaUD6AnVP
s4CsfPusz7P8j4+09gX7JQ23v/l5308D2hckBnQGUMUoygwd/a2PtDhX+9+lYr9c+ryufC4P0jqW
BTlMx12qtRtJipa4lFYhyE2hjNn1Am3VxMm2UkpHgYLRgwhRUg7WmakrhKRySkjBo2mqL9jZTG8M
zDkqoWyMC46N5tooVeleDaP4zhijbMMKtenB5R2qDhFlbWn5dUyDzRBCohdgWkukj6JB9eTsRjEt
kHaCyXS+7B8FBi+1J77lc+ZaVOwjgxRrKGWGmW7DSdlqNYw0XCSCuq9xjLcCEXONcROmKHQE2b/V
WuLEctalIg8Ro1q08POD1efnAMpJDze11Z8p4lwzpp+HJjjAjT+MjY3TNCP1bjaGNyMJUYZnbjqa
+K4ojSR1t0ClLLkDSfoaI1nAb70VoGRGKSZlCyhlKG2b7pl1tEWWWWpPPnM0xrbVqm3eonGrI8wV
Mkiat0yiFhE+6irkhwDzVxW8Y1Iy1e3v4c85pXgjhdWdDIZb87CgprXvWgDNUxmsSdeV/eJP3o6Z
9NOynu2WnOXn3fZftEAqje+ft+NfHv+xHUP8ZS9mReBczqb3uaa32I7RCbFoWN9UbeyU3z+7EiUu
yCT614gb5g73R2mv8oQik1bO83/phH7rs2vOvfDvn91ZDPTjpf90kg9GdUYSsnPGZRTbWqEfG316
70mOTdSIrEpFWJSRdTLEgTAq7WCMCjiC3LsIOu77tjjHI2VdQS0ZKUC99YfUlKcHdAxIgcpDC0Eh
VDMg7AqtNM6kNMRtHRT1jNAQ8viFcwNJmN5Ry5P2lHinnPlmP00cwgmmZjmwgpei6FRa2WTm4qjc
dh2OSK2b6hPjj3xVaukypWbYykb+GgnKUqmk55DkPPiMl8kItn6QbiNtWKh9TIPBtMOhOPoA4zIJ
H2U1LgvJcASNz6P81GkNuvJkbaVzT3IlCPmwjiuhnKf+0lUkHy2t3jRFSZZXxEe7KQfEFmOykSZj
ExT0S8th1QXTucMLSoIyqDZDvM5Tcu1QJBDE0a4mtX6ZmnKFrXvjRaQ6VkJwAga0jARLXnYIx5yu
C1ceb5TfYv+IkWWHVnqdwfFAFU+feyBxolw1Y/3MoNFus4KMBBlTmBATACNFIy6SMv8ahnL0KMS6
NdG/iMLn3Cy7SxPklAryIDQ7QbdKNzSTIoaIXghwPC16N2Hqu2JR4I7R/HQl5oZie22tXGNmg/2Y
me+q7sUbpFYadoemXajDJSjwmunSOZeKnc60uGpaJ+hA+4tXck6XFX59plfrUtbXildeadpLkEg7
LSIVooTZhEjYEpNNXF/3Ic1UKIAOIR62iUaYwzD0FMkOuMuMMJ1FwRQ0b1Gv2xNt8b0PnYuY5rZ7
1xszPLblja+1I2k6dDqkfNsovjMFwar1cMeqIfEpAdkPWNRSUJ4LX5CVha8PB5NkAq1qy8jWax/X
sHTpG2+dT/lxlNvLn7wemiLLC70DQA1AF/6rxTGvKj8eT355/Pf1ECIcfUuOKDJYo3ll+9BzmF8Q
rs/dThorINBnqcfHeojqnUVS+vuAwgL9sR6iejfnZZLFktYJzc/fWQ+1ObDtp/Xwx0v/qdUhNCx5
rGHosXD19Pq56VdwcfmfOBQ4SdOLVPzbgWj64hqKxKIbqivi42l7OLklY8QgqpU40BbfKwaYChsp
mZhh9xa/cH9lFZUHgSl9+7XwNCdDlUGzzWaaBq5E20hEEpi2/DKYrukgYw/GbhFOewSZ694uiZ4m
KHycHhnfGJKtAa6r41V966UvMZ9PV77mDJ6YSx1PkTE+EDAVoPkwV3pzV6JjGk6SvimN64gUhYw8
AD+st+Y4ukNl9riMCOagF4g5jaNRdSYL5SK6KsFQ/QFBQyAtjJ3qxrteaZbduStNktrIMJpAj2Hk
Gw191bX6NkNqHIkjYJkXE+N9mxCgkx4hhIvvanZjkaF4JnI9SjcR7KbteGROuC5MouFIq7Fg1wDS
AMNpy9jgIaEJd726y7/65iYCVkSnuLmMtasQ2EiW57EP7s0Bdi/e2WSsl2Li+qMdQy4vumvtmkDI
wpZeM/VtIuDoW/CkPx2ka4sSSSJYNjBP6MZ05aHHmTD4do+hX1zI6qoQ1o2/1qObdq2cp3Od7saL
6aJhJZsKoh5ZxMt0dPA8j7fZdRu7nbpJPQYkcrob9KeQ6ivNL5F4qb8Kk1NbJsGY7H6znWwTPVSK
O0Zo4ZapNQu7gefga2M4aF3yryahdqVu+yxvbHCqco8nL+qW1cv4GIq7dDhW2V1kLAJrOqSNuJaQ
dngsjNd4dW2CLco3siMMczq0YXWA6T4mjxgh/QM7eso6yyF2UWKubhLRp2w9SNNBidTXSmnIhtn1
7aXBCemyKtO3Q/dCvDxRZxWYpBWuB56MI/m+kB3zyjtE++lNJxc+3HmWLZcYz2gFLsIncnj2xWN3
gke8lB+rneGRTXscXkmwDRclwOsFIQEl0SmQ9rdquiqt66Z2SVV1hes5jdel67YjZg0kcGXe1hJ3
FCGWzbZ99BUW9v4V8p9Ej8C66HtL3TLeLjMO5rIyB06bIabH2T79bFyRVK3067K+R7zLwVXUSLR5
13yGge2p1AClTAuvw/tnM79HuxvsqmLFGLk/87bB6qvDlQTZj6xkuY6f+GO1N1Z4ZVZCSrgtbIhB
f6yjfiPVz+KmoiqhWY/AiZ/MTjrQSNgI4VqrpWUpn6LJPyihI3JX89yBn0OtelTUrdFfuouAvpDM
mZqoT61w+PkefHNRkT6SxeqmKT3XI9tYPE9HsrGTVW0AQ+2jq8CiPNJQOiE3aOWdVnsLVNFddCC0
0G17sBDN3RgcibBXKRHg/53LaC3U5CmKN5G+JoW6oCtIBfVIc38I7P5hXAcuMcP6oq0fguYFWWhG
wuxy5vkTBkbXAj75SWfpwyYJLhJJG/KwLXZXpJCgNVVkYgsjedcswLdOu+TioMvdkHlMQINXPOB0
xepeQGetTuM+ya4nBKkn2eRj6FjIM7NFc1VXJ9NaE3VSPs70QgbldzIMzuRSbtRl6B+DtXTobtv6
fqDcYIHtKBHu+2tVvyNUxYid8pQu836p9Rvw1+tkLT1DuSravbUl5rfctSPC2nADBBR8ABniyrQa
k8qRoWMHIt5aylb+NwKZbhQtTSR6munt/K/brv4aNuFmdueOBf/w2uKqJwRA2dc5K0OSr7saDz+W
wA4bkgXHx5n3BJMI3b3U3IS+5MSyiKKJukwaOXxqbiHUNIZDG51tM4HqgKKpwAgCmKXgYsKvvNCB
HOfULMTApu16zjgiiGAUogUt+EVG1BQotVNvSfYU4gCEEbBQWIa2NZrVVANpZS0w605EdUZ/bDPm
m8WBFqeuwbLGVP+fiZXazIv9sYCZW6Q/PP57AWMZyMaZ3orMQL9VKR8FDCRcSD/q3xCgT80YRrMq
NQ2tGpnG7LdHfRQwUK8IbaW2wT1IEA0UoN/prxq0kX4qYH649G+znE+zmtHTh7iqKnM7YhdNzHrT
SqStDKlKMoBwzuDTLpOpjeyGgY7b17G3igL/HE54JnTfYB2m49cooBtSocI5UdRAtKtNE2iblOVT
KiJ8TwX+Ye41OdgBTW2d3vM7xxvir1EY147SMqsYfHFHD/okt0RchtZWjaOdCEPerAPyAMpDToQV
3RHdrRVQ2DI4DnvoSb2iD6PHEuqC6VVk+ipp6WpsreEplq6UqKYFQvKBGBROYeBcVsgjI5c98wtH
FW/EtHYbsiBrGkXkvhCBCF0OdQXOPoVNWO42vT8sNBmo/qg50I6Wg3dT4h3vddMG40WL+U3S1jrY
vC4SNlYhOVDq7TqX1l4hQP6CI0QQfZiSJ5NuC0yAwDcWcYRFOCNqJVB2Xd46HcycfobnxLqCqSvF
NmOIhOukhbKIZtgOSs5+O8wAnkSr+Kxb+rpRkAo1spvW09WkQTunNVzxtmFzl2WdPTmWoON560QM
iwuUgxt+41YTVbDAcJNA+8AGHFLFd6tAFYiOgVGgGt0V7MsrtZ79mk2rbMS0w4WJhlKIr2rp6M/Q
laq57RImbVLjQhhbqyxQXW6uK8wxM7AXKhTJb29SoNuVfO0BUioSBJoZqxug4DZWHxSzSA+9JyE8
q5kra/K09ohErHD2r2I80rFiPJZROdOQEzRg8jjucTGcgjphj8qo/GA1pclqoAcYFhXwwGRlwCsz
dQLD8EvHTXydDd3WagmOFOs/ukPFLJdWrYF4A5nkfw2d8Tv+sqD9/PiPBQ1AmWVpuF3wysxyTk48
nxc03HFISf/qXvFHHycy0N6cEAGMIOqUpW+5BN8XNB3jGyW7gWl6Zr/+zoKG9vPX9czCFsdyi5Dr
2zf2ublsdblS0Dom1ZCtTuWoM2Yrq+AMUJz5r0w4EFEygZOMhMMAtT9whxbCxuJhgnMRr8Vq2ZOj
SmnYomVfpO+NwwmD8fXSry6R3GGjFOymxMpBA9au5WOdBvuSmoCQu3RDEAGiZVtkUlxxuuvG4TTL
vpRj/TIGTzGOy2KnEf1IGyHEjFKXjKds6phlJ4asYwvyiXK3djlzRUhVSMXmTJaSNGIOi3o3+zXz
9Z/cZOCWtqBMkXZGF3J2Tv1L0xWmFXffT3v0z4//fkvPGgoJk/zPAmWTPRrxBu552Dyoo+e7/fst
TVvVYM5JB2L21tN/+HRL04dFUkV4jU6H+LcEyjg+f72nP1/6N3nVpz068UivkdPe2HohhTdno0a9
w7i+yCDO1JhzNcAS7yq49oqjcjbfLca2bB56edO3ikvTcZEAeu+7cS0CfhcSnF/GsDQG7RDIFQ3I
5igxEyBlbVshsvdQxTdldlA03GYyglCLw45mrSeTBE6zqtHz8RKt1d53nDrRbm2s0F8pbeCqbb+M
WmuJGGE3+NlzMwhExgCDbbvQolsgED9cuMS5bSvRu5et1iVXYl0qK9XroRRPNo2F+1Th/OvnV2Iz
B7EV+1GPHC0jYNmHBs2Rqt13MhSNuL/SswYC13CIx+faAGyTNsAFpVNatTUcaG05GtolaYP7JGOH
E3CDhmx+2YTsqzVaDrfylWrme0mInLgwV3ljrlD7AitTVmKf7K2etqJWPQbwcTVlOHuRsGIzXYiz
dNcoNkVF9Z++aoSM5uw5CXtPwx5ksRd11my7wZ/AHjWyVyVELFWw1Fuy6ojpOYZ1f46invO8CCIk
T/FqyJlMH0bS+0dVzrNNalo6ASHW6HRmGJl211sWxGggv+rMnEYnQ/nRKm9GncgIzNqe5u6wL4fg
zlOK21AS3hqRzrukolfJqp5U4ZDOL5QEC+Fp3KdXeT9cp6bUO3rG2bbw0Gm0gf80jfI2UNJjrABg
4BX2hYUMppqLl/E+VBi75aMziHR0qrTYV2O8DvLiqGlooAPpVWXjXfRA8qMQGLQ47ibDW2VmuKpm
kr6M764bK45ygVvMrH0F6P5g7gPDUYYXJb3HgGlbHGoMDm25O4l3kbkTZhFQ+JUUbd6wRR1tIuD+
if/CzJk1Gqa1/OSXuT00d0VrOUWwjYV9Vu79VlmYICiL6iHSD4aCWfA4EIZHZovoiL6x6kl4DSW4
/OSDAiyqr6twrwJ/Uqz3+Qb0OGhBTKQUpeFDhMA+lo6lDlJIPMXBrSBvOwIP/PK1K79qKvra+Pb/
ytwLJ3PeeZIAkoURGc+4zpyADaBnI2iTmIjPvGJg6NM/QhN/QsBgLgxSaP/URX0eBbO6IlQD3svU
C8r+vy7qlA30X78v6v/4+P8t6pb0Bc2rBKwY6Mnckf5fkcLvmzh4SYr7n23+06lLh5XI8Y927YdH
8GNB19HTQVz8hBr+nUOX+SPk/tfLnouYTws69iXmiwgDdnrf8YnJLMvmk6yfUqF/9/0A5FIivUfd
fOyS4foEGgQ+cb5TMgNXG0DwhUWjTcpkiPg0WjxowyHAH3PF+Yn2Wd49IWfnnsV/H/J5N1VCCsWt
Rf8tTjRzSXraJU6VY9ab7sQFRNXkBExMDOtZ8C658TAWqTtFEhPxmaVEtLU2vQeyd+X14Lboqy9G
BYqKll7rWkaWsDBbe+22EZwJW+2giqx4CbnOy0TeihRWedm4TQellQamyci8oSet0woppMHWatp+
wk0vUKlNBHx7wcvYPcUiJAxe3K8Y0NADrL0Xy+qd3BjpEe86zoCARu0hpVPSvwp6YguNtfGjYUPb
L5E0ojKFRSTflBI0C0XkyAc6eVD41N1MzYvmb2S9cxqEcGFeO2jW+QCLnA2PYTasUOs/8V4Dh1JI
X0oNpmClrNzI0+C7+kibqus4lg3I19bKyOvHfu5aHjCxqlDzjUAu2kJPlVfLwzkyamq27MkRmLp5
ItmkE/3VXLqGkVPbKu5M2xSrtRbrhEWSUuwFJHr06XGcZXyRBhAOa0q/6dmNVyZ5AccJOtQ+K4gO
N6et2EGO06a+cjKl1wDeeNZa0+pikwe4JLMoHzdDb5ynatY+hR3SotDgKQx/59NXz7lhoIWJO1RS
pCTTJ1LUQ21tPe0+mVSn5JDcjkd51Mh+eojQBxXqTddrp6n8OqAJFqtDmaVri4K11CyHnWfRN5mr
yvJKKvRLXNcrZWr8+6okT/VPXd847ABkwtemIU2hDER1++/rG+aez+vbPz7+Y32Tv1B5zpY6nNQ/
NpYs+YuCZo+JPy5rZHufVjjUAGj90eVhhf0mAfpes6LbY3n9TJf+rSXup8HYL985F/F5iWPHlywB
VNZOMJJFVSMw8QLyD7uGVoAXbiIVy7GgpEzWAau5ag44NFPrNVkUDhkgHK3CC/OmxZRbvj1QRzpy
Re1bfLVG+cXqpL2cjtVxUKr6Jarq6dTSzzQVCkQppLtttu9AR5Dks27pY7UeombT6Q/NKIJza5fm
WB3GsX9Iqp3n3an0uWKt20up9diH9Vunkz2pV49V9rUbfJnU8SBwvGw6KiIBRhPSeiSqiOgnD1BU
Ht+AFvRXQj9rGmYlM5yAc0BTvjPUq74YCR8qrzC/rLvEuO0rcARTuxQkxh298cR36wqKcO4yb6a4
n+X+3CT9ahxXGmU8pYe6lnH5SAUDxcLAFSCNSwZSlSNI6U1gYnn21FtFINhBGZwoOCgMg4LmIqYl
AcvknhG2MMAZ1MNtOwRrTzXt2i9IzWCumG/HqgCJjSUb+8DkspEumlZaStHJVy95+tJmkTNa1q7K
IDoTk4CUaePrZJsPLK1ei/UxoQFzC0+agjJeW8SHROSJK/5SCoJzW0WOOmY3hpocPVXvV1Pqv9MV
LDbiKL/T7S8XnQxpy6o9f6GPIfQUgXDnOkAJ2VjkILcidq/BGcLJKTLyL6VhFfvd0pjYMr5tQNpZ
F3aieNSrngKrIGf0gfkx46O3SC7WSp+RwTvZvXyrFoirrZhhEDehEXtOp+Hj5GRCQCC2y42UHZn1
9Na2pI9Vjtkux/0cRLLTt/qVELGwicTWY1J3sF26ceVtsuo4TqodqdpKsISNXND7Ui3F0YI0vfI0
KXStysIa8ceuexRdJj5bihgOwTpZlf9xWMfm+cO690+P/zism19Y0aDrKKAZ5pf4u7JDryyZdJ9A
bdFJQjz16awOyAHvE32D+YIgQLJafZR28MBYRWkVIa2eAbi/hcEjgemXs/oP37k5n+U/lXZKHpOS
6/na1jRsBpUBrgAXqbDvINCbriNr0WAJXcoHYz+ccjdP6AQt+orPDcTINUhIVsdhod925bpyiMrt
rxjMDCeCaC2TYBzwjIyP4UPY8qGT5ifU7GrpfUUmDBqy3uYuM7t6K6yHM9aeSVz2A56CFeDp7LVM
F95Xnr+lldzT2LYp7MxbCNbTtQZ7k2viVe74UlrtfMG4CtvlXdLeiMqB5+ZR8SLt9yMQVOQ5so0s
ywzXvEQcbfk2pA1jA09Z1rrTAoy3C7z8/E72Ol3zlHyap2tLdLyvfKMZgW3X6S5ONzwvv8nLTifi
ezsnHjFJ256+UPaSw8ST4RdrgmGHO+TN6YlRv5ysMvp6tzUz5Tc4GPDMxC0uysAmw8giPp1Fz2Xk
H+O2CG74gpyCi6ik0RmPoUEM5Zr/LJRFf6E8Mp/jnbVUHPOuE5e+tRuVlQTvaVE9xsSIFqgOVBdV
xCZGzUCUDhps1qpnQGj7eOeFNnBPrhFUprbnz7w7POLD27QZp4Xf7/XqyJfEu5YWxJqeA+kyfFGr
XQG0bVpXdVtm8s8evZk6OqCn6s5FvxqCI8Gg5p3X7fleEVR4PG24U5iWd3Zz5pLIgeL5FYcLbtM1
r9CcZ2t6isiMrsmy5kTL9XQ2kXOTDjpxN7zxXSl7yIX86t74DtoLD5s27UVxOD9UsIHnd8hayu50
EzbYtc7WUoTOsROnxbThtWeghoMo1a/fm7NhXlA1oGFfG0vzeUzX043qSjdcT7zmacYjl8MzGjp8
dqKHmB3vtb3qFtly/rlZtuZtvLthQwI079RxvgxaLHYAPHFhPuvPWbgCTkyrpdUfC/loeEhGNkQm
STdYdXet6PbRgW+srWxhQU+KfOMUltZSPFSPw1v3xo845EfKm8cFoaZBH2LewebQTYdMwMVLvRhz
SmMEupc6Y4jy1ioHAXmJaPvphkeVW75P7hDCFHR1C9hMvvC7fAWNFBtz3WBDKH42v1Yba6nbijOF
DvZn4W6s8L24eYSMZ4DnRzqzuMQ3RHZ9J886BOprEof6ltbyvay7wb1wR6sEbcdwRRBW268QB4wb
DlFJtC2K1fgWMEe+08pdYjmoBfiFwh7dnr98hS2UIHtUQycb2aauY2GFxqA/14+8FCVB/chQiy/i
yVexRq63TZGPoAAb9qPwbD2n6HdAtz2P6Gey12xaSK7sMFK2oTWdumERO+MiXAoOB7o1WqTaHgn3
4kSHLzNeqPfdoTn4Jxzsh/h+UM7iSjvJW3PV7XOoAnN/yMTTpK2Gtt7gKnTaMFvFcr4vuOENOuNL
eXwJDsVKLzd5j7LQEevtkK56iymbTSfoG6VlMZDSmO3Eftc/OPG1iLVekq70U/0q3pv1VhtxJlx1
04YCTKv3YbLMBDj49WWYNtGULYQneGoGJu7wNtyU6AnHoyGupmg91mBIFuVDqL/4m+rkQXAzCaHc
VioyoxWo5/rVTx8Fb9+Ma5UEcX4qWXXxhUV3hYWEYTuJI9ots3bYIwR8mCKYA8f62p8881KCgEIx
fUV5OwvHEXNt+XN+VdVe55lYZp94DKAZ5vP8XtPcctGReJNojBLW5roXlzxwWCm3Ub/3xD0PzUtH
iukX2TrJQeaBW2skTGu0M1dp7gjpgGLdV25/Gjex7yRrrC/eDts/rdbElg5k1jES9bTFwL/nv1Qm
atyv2SJ9VY1Td+XtxmsjXPP1XF384O246m7YpnCL2XgIGFtTE+ooDqJFUEKFTA7wiDWBAeG1Z/D/
LeQXieQRmz84GBsTfmS0qnf6UW6XIfzptbaBaXfQL+bRPBrn+QmEjbDJbvu10D0KYMhsUo/GXSIv
w5hAPdIWtkIETyLCl0PltbL45yND6AOxY+HJAlmRQdGxIx3+hFO/oPeMuCetDVtNYgdflUf92C7S
e+NmvAxniuR1s9QPd8Dc2TquJP5ut80Sm/C63d5xoAB6nO7myvoVMPY77wujzC3v5QO8BTxtUMYQ
wKIrZRHeITBjyLnmKG3dWXfejq9Gi6Pc8tPrT8NqOKp7xFHr3CGT0CbV/IEcOBhLX3kAP6UkcXJn
lO10WBbbir9u+QnpEOnJhI2/DqwMlYugxRMcbo7pCQGymO5ZWBS6lVNwXz+qjIwMKkpPzc+Z29jA
ihbcFNx+6mF6wk1UXZkvxRMbesMBxPmTC099ttbAvqTDp9NG+9cDt0KX7efC85fHfxSeMGWZASG8
wMb7zQ/3vfK0vuDlUUlQ0P7SePCkH1OiGSE2JyXAvfkw43yqPOlEzolqgGzmo/rvDD65kl8qzx8u
/efkTDXvg6BoSM7McysjdXh6GPPyvs5Zs6qEhveBScdalsGfp7dydepJrVVoaXe5G44PPaz3ur2J
ixW54HZG/HknngR05MxK0WyzMQGKCQxXnzhOpo9B8RCqoqsQL5RA8ij6AiHkmWjul7badj1KxEbc
D/lzZHIizrICk1prk4Rp45nD14LbH8tsT3ZZodVgxKGJT+umMc91fK/Ma4H47NOzr51ZqqAinJTJ
UgsHmZjDdCGBCBiEhDhhzymLfi0rq7IdjlPmv7VyfcP5m+OYMm2GvHfGKVtGyrukgloTpqehDlwh
eap1zvBNFoCXcpMg2Fu5v8rl7E3yoqWfok1JrmOv3qeFucz04VqlQaG3bMG96Zja5KhKZQN/O4Wh
dSV18ZPV0dfIsgPChZ0VgCdVu94R6IqGsWCsTeR0WdgvEwOGemkw0MU3N2jneMaF+dZFVVGUkVFF
N04hcHkM3hsW/YjdMgKow0Y4jehVSmkdkC3J21euCLEJ6br1u6lR0g222gvkEFsAak/3Y3JH7aDn
+bJt2eW725oZ0zjUp6BKElvM2urG1LKDFAfbxh+OWJ1duCD7EvZhOCgHtYuusonYBCk5qdZcXk7y
Y6JmHu92efThlTm6F1wpHSWSp7tSUF1PWZc6Psphbdz2KOxaaueiYsMKUR2OwgsT8KNqvWTULAgP
ZdSNf+zqNCNSWAYgCGPBQ8T1H6Y/uus/mP5oB/76+I92oPgFuRhSLjRhH5yPj4mH+IXFxVCIGMbn
i5f207kYnRnEa4NHMZT4Ri/9+1yMzkzG7IOFl6v9Rgf5jX4gL/Pj6vTzpXPM/uFc3HUyMic+2zu9
eanqepmW3r72q/Usaey1fp5zLiRqtMnCfTOAKBQ6x5AVB8uOnRod/trgoMrNuQie25hufsQBjhFg
ZBBJJKZvSlcxBTTejCLf16lxWwrWiwI5VZQEqmcZtiEAu8sQ3+oZQ2SjSl1fRpWrX1njUzm+FYV/
32QGPKT1JBMZC5EK4vBRiCInR7JsBjeMpNGsTW4Wn4knxqJEdQSlWDXiK6xMe/D8d2qWIKmXwVK1
jOPrZttJ71MauGHz4gnGsoCZlNLIFFVaA7KGeDjG9wgz361gGfaSdpk01u1cc6qgfCX3wQ1M3Rl9
3ZFAtuYjZVmZjai+gvteBRnueYfRVx81sXciLTkVeItYlZYWsn/QyhvMKucJlZgfNsesDB2gCU49
FasYsXfDwq7psCYzwWYpXSt5hOOIwHDEt8rMrQfxaqU3UAGF8qKm69Qf3JqSTuFA2lqQCDTe1OfU
P4FQBHrgGAlygijZ+Hh8NY9jwvCojp2dtdv/5+7Mmtu22i39X/oeX2NjRtfpc0GCo0iRmocblCRL
GDfm+df3Ayc+lp1U0r51kkqVY9GmYnDvd1jrWSMjTUWPNroGpIwh2aJKYZZUrX0MOwVmLJr7vHoQ
LOi1sdmYMUdJY1x2g3MVpvImcowe2bXaLVwUey5lsxibZ1e/x2dGUK30IqhHxvCstBei17n4aDx9
eAio87IyPyUt8LGCCD+6Sn1oduikPCP8sGt6ktZeiTpDsNyR7Vup2g7qin1mGIPM3+2xV6Gdbo1p
F46NNw6UW6Li0sjr7lHR7BMZwuuW8U5Wj+A38VU4zRV8iWvdaDdmcD8ojsLTnL4NDEwVo7xIOvkG
Q3ovy12qOC5GtPSy1qko/Rivxoy/sWXxYsDDwXOIuaoL9i6qJQJ5BSz40lOlxnABoEoFWKXVo3U4
zTp5VNkc83c5CJbEpfNgwn6jxuqyntorhHUMjMzsuqrtS3Xu48C5lAP67jbmdyiJDTNAvozTwD6O
R15KoDKszQtG23woOn30164iVk38gGeMhPhymwc1vikU7/6hc4JN7KdHy4FwTRpC6ErkgnQSNDih
D18OzYlT7G0+bWFJRoJtLnMcI75ybOSrMT4kEk05Vr+EgjWiptBKk6mJWCRUJeSzrbPeuClnGldr
ejVWkHlGpJL3YgpYFM0xnhRwj9XMLZXBsQDfo4P8KEP0khUROhAr0GQ8J2NxkvIhj92NxrprQHyQ
GVx0dvuMzmhu+cu8PVW65xfP+OBwW4S0oD4R2YgxMbPb/bHRxE6RQOxsxXhQXYmYP1+ZbcW8G7JV
4VZ3uAv37sBiTccBgU5hijNjObUIyAYQgqnSrLWpu8KVs7OAp42180JUcsREKOygp/by2bSSdWFr
16wvt0EU7Qw04aXBsdFHBM6mKNwPNgnQGbHVfsOj5h995VZSACXxa8saILodhznkjv1qxUYWjHpa
fWkmkEURVKOgWem+DROPTGr3IY2ODcLzvF5NWfggxmwvLCilKUP2Oa1DJO9JQMr7pF5HkYnxxroe
lPLUQRadlHpvDMBU427cNTHT8+QxLZlQ2mwVbIklJXGe47anUxuyQ2elJ78GPaDWyVtnOruw6S7T
oGaZC4RMGpeuNt5ZZnxdZgoRA911K3BCl/GtOrwrMZsTGfTstA1OsArsbH5RY6bm+XovZf3chmYF
8YiwpxADt5HgU0hBvGVXorwvMB5o7Qa8H0/EC6uGzBzup9C/CtmH9HBcXReRnsxWo1OtuKX3slU+
zFSsMD4S6zXyx9+Bg4ltsk6N3F8aSoFZnLOaUC3YjgKWaLbVu4RFuae2Bi1bdmF1wabOmpdYoWvU
murottPFaMkt6qqXSuTLonwLfAlJj1mkQjntJDTjbtXuHZnvlXxaaUYKwtraarT+VvekFQ0eMUo0
3UiKZSrSfW/pt9nACjcT06ExINqXRP525rsPOrCLo0etvRwwiouuhvdUsQsb8ptBx8czuvWxVYc7
W5//o7+qe+WglOYWIs5FBkdPjgiIBleeI6t3lk5hrxPzLeeCXJqRtles8X5UMatrbnYNrXHnMtvy
ifzO/Xaj+N0iJwm2zW7iLDxICULGf1Ra0oSHCyATtAbWvu6vbOdN4yPrYLBi2kktaebhF+IAr2vf
RV9ckm4FUWSBrtr0RlC/FYGPsABH1FzYMLWBhf+Msqowt2CY8at2E8UhJthsOU13js6zX/WHhPU1
KvOZyKGe5ajflZWDPzVZDDn6nrZd/7ZVJ8sUyjuNug+BDTvjf+2JZ9P5d5HNH+6In17/vScmgUVA
ZplBVD8sY+iWcWAamEH/zKf43BKrqmnDoKApVtFHfnJnwp3jQ4e+WCO9ZWbO/FJLbNJ3/8Xc8Omd
G7P54dMyJtAKTSJ+B0TVi1XvmPFaLVAqtBJXUlZ3N2IOiSiNfmUKNrO5VntJ3F9pVcOUnW2hp/c9
gyZfwyTX+ozn/O0E4nP0wxsnaNMDMcZPEbrfymj3SEj3Q/owWtY6DuOtpTH0hddUQLVOTMaxwlfc
aSEHAncjIErIz6aB4E7jKlPNw4Bib1H34pzm9F7E2jnlVUGV2zbcshzYkkn7QM5bwvGbPwru3TK6
YmrJpc+1yE41+ICurLNd0hI+0gw2q0w7jHRedfechj6Jx117nWvOylbaD3sYk0XTaS1nuf9GW5kv
MmW4RxN6jnCBXLhq+BS6XyZWFoZ6iMRL3NPgBiaTS1YN3Ty4dvydLcc3kI8vE0a3WZpUa3mADTU+
qYOh3ynyoda0R5WRlgJrKtXIhg4DpohKV3h65981As9fARyHjl7xHdL9fI3qeRouFNP4YorBxrmN
zbtv427VlvT/smq+FCn/eai8ILD2LtEhcZpSaOUcl72LUDrj5lBUddf54jToNcWzuEEqMS2KTHuw
1NcE76dbIDEsHPlkJowfLHnZzAb6sUA0pTRq5MVpvU9Sa68MxouTyWsSTAoCqsEJ+YVnBxZCggOC
76KZ/FU7rppCyEXW1q+Csf+qkMpIjKyB7rv+jXUvHDl0orD2SZ+ZdXOzbO8fxdrOj43u373++5GD
bZp+lEglzpA5pOmbtA+xNlAdIFEq1FtkhbNZ/PsYjnw0XFMOtLA/ENTfp3DYrEhpAq+Flts19V85
ckB6/uXI+eE7N+ef/3TklLoVTmUZRheiSU5DWt112rSupIE4dSzXepzemINypQul3PVCxUVkyfsw
BsHsO86NMWh3uAav6XjOVpGVc9DvzMfFDBAXJysr1pQtSyi1ySIpkNihFXwMNO3e8kH5B+5N26Hm
i+qUhBzob/Q9+rHPUYZELKYybROUxSZtUbrppHn00lMd8xzl1VIPnPdAYYqut9h/mnS47/t4leJi
rYQvlgmRgXbLElt3zuQtg5aGypwKPimYp3UIXPEY3heTu1Jq/6kuKZ9ssz3IlHq/VErfow4hJ2jI
3rrO5wNd2cgrCE9OBqKYSRSy/Ddg7S+Vg2paKlblqWNxVTY5K2ZlOjrERQKSRsbMMnfK663gEIKZ
uYBmBypj4rcPc+INynxjdGu/L64mzK+5NS7dCpg/MLpcKR5rc3itSc1SEm1rODDyZ0ERAmX0agif
/RjDMbtKwLos6tW49QKdecGg7+p5+J/H10k77omlXEe+oDom+NjGbjYk7rXfc2+U1UXFgL6Jk42C
ezq2WjYmA3NUUwkOhlN+GUijj/GsT8jqWLtZz0MTLd1GnAK3uIi75Bwl8iVEMBiSvHzB5YBGz2Dt
AvbIq6N47eRPU/rutlWz0wWTSN2WASeu7Gukh+mZvmep9/6jQ36qysFz7DRnbavB89g1N46Z3IhM
qrti7lerZmOJiyROr/MGlj92VbfhzQ14XJIOlzBBDfy/gRQqmzdkqrTqarqXlTyMRnecEpdNi+u+
1RE73YBxbpBP6sm184M90ncX+rAMSeO+9EfzVomSpz7Mtu7U32gKZ3XXB/d6pb7z57HOpHNr+uNt
pg79lWphJC9UwxNp8BEGZrqPgbwuKoNNm7Sdc9lj5LVz8UCyzGEc1bNmMOIdRL5xqv7EpG3TjUa+
jEOxR/u2tFoSARxr18Zy7p0KM4Q1hqTc7Non3/T3850eN6hC60g5hDQLIlTZODeeXXd7J9W2vmRl
pFTnzKYQHUigXRgdWYMz/0SNxrPuzpKN4nFIcQ3y6ZkALNLYCibUY7LpZ4/Ab1trzmM+aGbUbrqm
GSS7/IvwB4n2D7Xm373++8E/u234RTVy/XCecad8n3Bi2jUgHFvfmIOfD36sOIQa6JaAWfi52ET5
A64E7vW3jc6vnPy6xTv/XGz+/NbnK+3zyT/0MsllFXHyu2nvRaQzp2wnmQzdNtq7UBI4PrZni+7K
blMvSNI1inhSdzG5RsE60kevmt39CIlL3X8pi1df1ltNxYiSgH9X3fewZ3dcdp7DIKDA66Lod5a7
7wtCngciQVhWdglW2r5OL3zFYLZkmdtSiH1GhaVG2Tr1KSQlmZtEtx7iwFxajjyURnNo45LN9YTS
JpA3Cq7bOoIqxiW8LtMH3b0a7Aad+SlKcdKxJB/NK3Ogfh6/lIjozPLG13KxkDHVc10VXhPyJa5c
FwBC3QCFO3Qim7y1hkI4au76cusm4BCscEUK6EceOq+GNr5nPrM7QqajZWsmd+CUrwdZYr3tggZB
DZILNZ83qVGxHHXxWJk9LJQJ+2zAZnUmPusT5g24Hy06AAK6M5mzOXEHSvjOfa9Fn3lVXFtbtetu
JjO9ifmkJk36pY4BNPZduRToBui1yahBEMGHPJw/7SYf+3H+/OfzSRAE9VnhaHA5IhyOii5syKgZ
2VsRL81RksxnysDh4nLIGBw2/XzqiEEc/fJNAm8damenNfkxNcmfIimC86qfDy6fE8zJx5Nwi42v
1shRpvGccdbpzvhQzYdfa0OWsQIV6zS5EHrwMgpot/WgLLXG2PjKwDyODVB3R3Q2UEamgfEX02iX
RWTt8/ERtOgyIC0ydPxlYlyGkBxKdUBnn3o2N3JMT9+0L1+TD+DUKdONXz6iJl8I50EaN/5Iepj5
YDinVrwCWYLInXqTOZyFmix6XV61k/JhQdGuVRJriAQOfbHthLMg+XhdBc6+qQ0vpXdiSXRKOnWH
W/xgEGbMMHq0kLY0yPyWeRE9BCVSC5FtSBJ6LHMLbxHqq67zTNUmlzq6VBWybPIxv64HripRX5lu
tYPkjyKge9EU/9a0ppsmITVsbDicKTteBv8mVML4yMX/HKjGSVXLiFu+XA1Fc5eWZDvbVo7sARiv
xxxnTzl2rmsfVm5fLuNCXEQKShCyNyz/NZDRPguDg0WOQzWwLpQQNe259wn8YjUSyKYoNQUXSRHT
1cy9shyx7pXyoNf5WUVN74TRA4dEsdZ4MvZYutRtabHsaxxber3OocF0zFDH8aHIkeEp6r4W+qZH
Sb00tGnTqMpuMsj64BbW1WgpUeg6HVwfnQSCxlg1hsFIuF9GUe8NDH/NaFhVGaweq01Pw6hsfEuM
jMuVlcq0NTII42XfqlbOLgcLCOGvvDORX2hkMI1xelmFTIgc66K2+hcTbk9uDtuizoO1Ths66GJr
FCZTczYFZnOKcwwp5UzvnciAFjBCraKknOhWuamsEXrvZR+eoljHDkumwxFBrrEelYsxas6ZX+Fx
IT9eD50dOR93ZfjcspJVcnRIVn8VR+NJNaZmFWvEV4WEfwhCQEj6OMeEgjQqjWn4Xs5RIZHmLLGk
LIp8lnTnu2JOFbHMgW2OhVm9IXIkM+Vz2sgdi2z05HMqSQ9QKWTCGxBXIoktUTieVWJMJHEmPbEm
diwvHGJOVOJOijn3JDTCi9/2hv9jmsQqkr9YEP6bpUFHkPvDDf93r/9+w5M+JOjBVOTD/Mo/tHb6
zCX/dlPPzNDvrZ1KS0coK0BpKMEzwfhbb8c4ydCgKNooN2gHmXz9wg5T/I22l0Ha/3zrEMl+vOHH
OmkEWSbunmG5iZgR9c1E/GheLHXiQ8OFU3IiThEbgrRSgxX0c0arinalQ1eQCsbFTCPPhxSqYP6C
aWVbYbRKkyDYxhAagqG8HWq6P3dUtikMB/BnwIJmrEM1Ax6SKMl3VWfqu8JO703BJIlyh4D2ItiF
yPBXkNNXOgv8ktYLiBjIwqDsD5nAS2TXJ0tlaB8lseE5dQElBhAV16v1GhJMqCTNvQ7L0JL+xiS4
sLZQkQ66jqIRXaYkBWmYE0lRerM6dMwbP7Sv89oFmxRu4jnFNEjy0+jGpCXZVgVEafKyFtqpMr3Y
FOyb3H/N0CyXwWAhXHTo05w9U+rlkBieKhJnXUUPLsFKzJgsP7sIypHZPosxlApWYRLBdOjh6eSj
TokwrHzm0X4AmwPrAE2ArhEK5roffRLt62GMF1EWnrL+3XKstSDDsohD7Lh+2rEfsnXQJOUyYkJX
hs7aHR/wz+yzrNmXU7IzmefZ82CP0/MG9eIyQpuRZO46CZjq2wk2uWEeC0o3n5FQ/VVGzSOKjkXQ
PEMkL2IdD8ONH48uzRkY9W4eOfaNuqqxnKoJe1+mtA0NPVj5HpSKpo93v+tJMrsgZ/+8zlCeycwc
Ev71W30b/k/wnv81EAU2+Q/mqL99/Z8nyZx6ImzDQtD/1Zr/KQaSn2KFqhqEQKrfZFzfThLzP8SJ
2YJRNp99voDz59tJAgJ5VkkAqeCwwVzwS1Tzma7xqVX4+s4xIvA2YAPRSPx8kNRWbOPK0/sLGVXT
NlJHjEVFqrhf1Bi8XJa6d6F0rjssi095P4KYTIf8ConHNuuUVaxm2U61W38fDY7+ETYG1gKeSBM7
jlJfFJrSHFK/MctF2hLEwFCnN5ZdMNYXjM2uZYDhiD22mx/bDJp6L/JLA7RqXI31tYEt+4VpTv2e
hSOsbjnVe40Zzt4v6kmhQpD14Xd9Xr/uQUBDMdFETTNPH2nw/nGo6f7wvP7t67/ffEDkifE2/+RF
fHK1QKDAqoxT/2vT+1NyKeHyPKeWyQPJZcy889vzOhte0CMy1YTLyWfhlwgUwvrrVJNokO/f+vyd
fe5ta4MDtgLasG+TinIbcvvU7zRhbdu6U3ZjBxJ1QCWxcauCULq28RJStzkqj7XBqk4NUmM7EaDZ
ktA9DKR0N/E6K2lX1NZ+9Adj2OpT+Brko7vl210FTNio4XTsW3SMiQz3bRRsFR2FcRY89NV5LMTK
acoba96EImLImlenAo/ZN6O5CjqQQq4AmxIRccl+EppDs1XL/FpnRL8kL5TNZCVBCVQdQ7S+24mC
YWz6HMcgLcnFdP1xlU7NG1G91zlzodC0doV01r1urMp2azPDWwmfBbUUQB1iclAxKW7zEQHG1AiE
enOeaTB21xarC7/W9xmBp8mcfNoSgVoiEemo1LHurUvTvJSwQAM9PtZtsDTnDNV+TlOdM9DMZBeh
zHY6LAo7mg5Pry8H4kGMdymvM8Q3XYvbxV7YhIva6l1VvrWJl8z08tsu3/YNEWzXOkFyMdtoCmcV
hbR5B3Z/FYrXiOpgqO9zYVKxoxCk0tCLcKHa5bmXpIMF0muIli2JmCUCYoVxdUGwKnOzk0sSu1X7
qwYJc27Gy8B5LpzpSyTdNejqbTNmT32LF8DOvpQ9fxK9L4Nl2N457t3k30TVg94M1Zp/vfXBI2mh
OyN9nFWlYQPmLwkShsaugdWIROtDUxFFBBl1KzvcjGQdTOgSf+cDaDaqITRmU6GpyIb/7QD661bl
59d/P4AM1rHU3H9eipS236lObDQQ6EBMMGYdIGfDtwuTCRr39qxnhKmL5u+TrQ5loao6UOq45mZ0
zi9RnZjU/XBjzmfnD9/6103vp7XK5BIxSJKdso9H68KdsE0QMSgLwPtTF12RC/yOiFnXTc+nS60l
cjfEFoEEX2kl56lEojpgjH7ga3X7xoqvXb266lOMRBhITKy2BY4GtevXOcA44B+eqDeTiUHAF88a
nzbbENsobb/0ItpKp4gPxTB4dp88Vlb24s/rSwsNxSJj9tuKC4P95mT1tAc+XjrTTdijgJVjF1on
5mNQaPouARljOSgufL071Vm/s7X8MhjTB8cKMy9KruvCUHcK7g0yPo5pUQOgLD9cEoOEkZzkNC2j
Zg7+mcPF7U0xk1xkBDNYdfR3DYHRVD+VWJs6QDHsysLrpMdY3czh6D5+WT59i4SpmVWO5UXVHO15
xl2/GWZ/ObZv06zcLZHwaphv+9FaWuM+6NyNOit9NSS/Y+isDCTApD9ehbMmOCoZYzlOrO/9qmRP
DXqr90n6xUg75fqxHsTBJOSIvQW0wEGjskguR4NeKFKUVac38O5cuhW+TBm1OzPoHE/Rxb2O8kVA
rHODhzJTgbJfyuIu44+7wogyxuOMtdlhWdupkxYQLNVdDlHwYXDeKEOzUUWznTjhe13wxwnzIeVg
C0LFX6a9j56tQcujXYRdvMlrpimxg/svq7eM+VZaioId/uZCFO4yb8RydPplgQ1sgsJuC7KiRNA9
1CbOs2FAPDfL62pBhosVHbUqeh4B91ijfR9HMl51UNcNwXh1QkePs3JcKXH5MgbTLsfPVatdeDJV
7frFSwTSRzVutN+3xgIbAIOTdApEI6x5qTn+8YgjrIyD4pNW5e9e/60nAEEH3dN1dMQwf8YZfdsf
MCcgI+FryvBfcAmAG1TEM1iOvyqnvxVY4BIAjBPfQhOhgXj4tfPt57Xxz+9b/2m0oCWllnCSwujl
I24TOKtGDMeg39NHfiiQs1DuL3iSIKHQvsYH16IHtg65blNZ3EylSZ4ItdbaqMe9Qc5CIOePm2gv
/Ta/L9N4Z4oYRSrTY+gyKhqMLjZWBBV6iaVSJSHk0o82oUoBxQD1y8I0T1jw9212TZoArvncK/BQ
pACteqJH/Skns6ReO8Umdvf2oMOTfW/gNhJvS+1whs2JFZWBXl+tVbpvaTypGgFkRDPE6V2CxQZH
WcyRobNIKO1xnassf42qBy4mwm3bqf4BUQ0cvLE/mkkCbGEk4DZi2asQCOvUeQToaX59dlVZ5bPF
ZDlQwl3J+JxJcYBw1uzwAiqME/0XHrSrWMUwgljXtON7kcZfwJehrmtPQV190Q2SBXLiGJPpotZn
l1yjdo+Dah8UReyBU65ToIBpZ57i/sVu81fbZxjcWQ/sWzZBDJhSyOmhjfWzVqkqkxe/XzJKAKtg
Fo9qJ88kL72rBZiZQCQu49tOP+aNriFNUz+iPnkl+UFftNq06lKSItV82AUpp7qmyHIbSSb0uhHp
6xLfDBMXYJxuMEPALHYSvVSPqZKdGYPto85+HvWXlm3L72sAm7dwhqYTzYL0jL/+xWJBfviP48m/
e/23A0T9D507IWSkERj8+nO18+0AUf9jO4wn54HoVxXc9wIJ8xd6NsEm9I+xwacOjUUmbxDnGPKT
uXn7hdkkfd+PBdLP71tAKP7coTnk8ugpfiCe4I5FXnPuLBQgUH4G7KUTHLU7PRCX2RActMkmFyA5
TqGxnkDiafamJvhQ5OOZ7LmdDMdtXuE/T2uvVyKxoURC1jpgvATktYAU6NXWlF6U4Tz+d6MJqlnn
oA3LV2GgI3LOL61OxqzXJjygrdwNNtq7qt9kOS4Olh/WYG16Ml0nneoCCm2muPusVR5qAP4zjKRt
iUUmmtspAy+Is62SUCcMEOjc6SqiPdDN4qJXyREw2BYl3Std1k3WWzckerxUAdP/Bvlep1lLB+Bc
qeebIcsuy6G4doD3UjXsenW4lijslMlsl2McHWQ8kRCQXww5doMRRUPpRpCqOn8puLGj1r0168la
Fr1pY/rHcyWN4aJXqlMJ+83JxrXhv1VxcpoQxUwEWg+slQbzUUxyI7N3ZwToPnSQrlDvtcGFmEB9
uub4AFocZ8bgda1FE3ylyIZAqw5P1n1XO0wa0w/NkA9dkb3jQYeW8oSLXDTlAUmtYOy+mOr22LTV
WouQ/EeJICPHL5FV0+s59KIJzvlueLU0QL4BC9q23BWKCa+95LBP94WoNvTYK9eJyK/toDBk/mq0
7qtEuaTUIU7Fp4ouWGNNCO9yZd7PMIIGo8yGWNj6U03Yo9bUh9gZrsl16BZWMfsDk21DyLwJeNCS
raBrQ/rhk8qeNVTco4PM11obro3H5JBYxbqI9cUUwLrIxTkLsLAV4YMZJldqoi/hKlGwaTeVEV8O
g0NZrAAdLjaG03hQbyZG4jjqG5Pd0rAo2H2H+U2IS55qzgy7lVM8BNL1uoHBQCzPbqxe9Rbi9Wjw
tLHdlml9rY7uBYlat02vbwmK2RqNu5cZRmpHAiPO9mZV3+k5qRhtyGrwrbIOjl0t/fDEBhoCxtU4
3ov+RUr3lZ0iKT4UvcEkH7U5gJznfq04ZA74tCKpVFfCJbkwibjpSnoFMSTk7yJlDF2vnXIgAOBA
AvVYtO1Njh0vY4hfZXyThWI9NTrhusAqi/mRbcnVnuN24nlVSPwChpq6lzdT0V+jHWWR5ZKJHtjF
mTWFJ3OFZEDQPYpJjVv69ApEiVTxZa/AJmEVg3M6sJQtZoy1CkE+7x6kelOrHwnZOA4SMKsHjx8N
5kLrgGxo8hg6wwap060bDFsidZ7ivGfJJ2wkZvL3vXjmDtVx2DVRSRpiZsn8Y+XKeosv+FS5/t3r
vzfniFdYh/E1f1wv31vzOZ7TIl+Yqln/iXijzQNmhuzMur9ibT7dPAIsGTeY+u1S+oWb5yvL59Mw
+2tr/ukb13++eYjkjDpUhcre6MVzREzeAjnOwTJptvy906+c7N3wER12zaMIVIkFBB0VpK4Sd1aI
aiWoPga2yGZyYH2LJ8ndtEmydGCdAmha13kOzOVkaWiHpxB2Z7ltSrLoLIsNdfRcYQSzgpMvS3rs
B5rSTQB0cyxnNAEIZwqoLE+rVRSnoANwq+QzYL3hE+dDcVWBd07PTRBu9XRGH1yEqoVdSV2pIFm7
zqaH82y6d5kfKvOgpOeRPFwDqbbvIDuJAMWYg8ewb1PaJSaER92AaqEZi7qwl2bZ0Z4/4CQc4YKJ
A95H7oUMTQFbuILPfYWppsiCrSXkoWph3CaCe2IcbKq90wBBOtnrWQqwsQDZECw640EoJ78YvTy8
cgEqKuq0VFBXyIBFkwt2g4xBbV1keYi3RG22Y9XttH5OzGA8WPrV3Wi6KySk0wJue3JZxkgwfVG9
jHOGYkY96mkI+hoyfdShxTNHMuKq7XhPrizrtQAPOab831UjgIDFmhb2Ii5RLUTJMRZiI0XLfXqr
A6epXfuRmMVjm7irus7u/al0YBuWH3b8xRpY0CsdVA7XX+pEPmKCenVbDWl7fVbtdF/70YsF46V1
Uvg8GnrHmWjZSz/ZWggtymYkDwz7c6XhV0pnxJs/bfvZIt058ezvKmCcIanw8VFbqBcQ3WCtzjt3
G8Q38Wy5rgfz7Fv1ssSLneDJzvFmOxWg1tmsXREq2Rj173uMzY0oEQqCYSDtNzu5fz7GDPsv9fNf
X/+tfobIarmazdM3n1Wfog1nJitDwj+IhD814GizbSJHoYl9xX1933AY/wHk5VD3knNqUnn+WgNu
/0W99+P7/pmxXZgtO65wGi+yhBVb2IMrju94upHgOJ7Qyl0S+0fLDW4VUDZKQdxBpfv3HYYCI0mP
cpAH1v1bPQleszw59BL/LUoyJHt5dhL1DQqFpzZWARPby7puNmlXXZYJT3UX0Hg2NhyeWhvQ/IVf
AAJlOFYRstkXALXE1M2ZvC4M79tW7fctZWLeviKTia3gSLRPdO0CAKFf2dZ1RyiY3w/Yy8KCyrUp
Uq8f+CHwRKZ0Bjgmit97P6CWrxyqnBKzZCKxTktJgHKdWMvG6qONHPlw5AK/XhMkKMFbctEzL2fX
XryFBepXP3sAbJ0uXfHUwgi0/XFrBseuATPuWsesz7p9JoL7svZx2eVkrNZsb7xCQYA4NAsbdLbZ
FbdVjyES2H4CwLUlGEmP4DcGWr4PWs1AuuQYTDltT9rRpiuS1xQT+RrF3H6y7epoGmF2YwMS3Jhq
uxuNiTgqjv3ZiBrj1SNjmXujco5t40hUyz4t8+iM/ZrM+Hal5YyRwyJMvtSUXy6KHz+Lnmn+nwyf
c8esNn0pX6tZAV9+8d1n9q5faqfSH6VA49y084YpR0VWkBM2wcMgkH5YCManvjle2+Xke2mtPBG1
eGA1dieid9DyC0VyHEHcmKS+AGJ3OZS7CgrOKBloF8vOVU8dGrDBCW+GXl35ItwkRocvelqihzyC
oX+uQ3Pf6cqhiEFP+hTEcJCaHOqSaG8j4Fpcii9kZOIm1/tx6cRcf6EKvssO403bNCvZ5J4heZTS
6vi1fPnff2zjz39EgNZf64S3vBirKAibn37437e55J//ml/zP1/z3z/+kJf8+UvOC/4ffkChHjXj
VftejdfvdZs234qS+Sv/f3/yz4rqdize/+//KvK6eWEJ9eX9L5XWHFyhz0ojSwXS/8+VGsOXf339
p0rN1Jkwqn8gE2aZ0vdabc5kdg2Cl78msv64RoFVw5blDwPK/KpvY0Y2LCiOZqQhSeycg79kiMMM
8+OU4Osa5fO3Pp+Cn9YosT5m0mWZsp9O08xDKlCvL8ybmeFF/mDRIiY6zpDT9eC1KxUsm3uBWOAy
f1FO2OCXoN0+MI8LPCnhyqkW8sVwkDXNkcULN8w2Q5xjabDhMhzGa31hLmA7LIf1uHcX44rQKWcp
2YM8Wt2d4yOB4veg7zwAeLttP7i8UXguq4N7GowVb0Kky37vHgqvejSB9zXXYakv+U1z/sZN4Dmk
ZVxaGyKeSRRbPo/LznukKX50rpD6dNEi21Hq8e/wrLwpJ3lZ3D4a+8HrV/qj9uGPizkgwAOrdnQv
cesHz/ldoy6cp/DENDDQPGEes4LkMoIJX61ua+IFBkCFmXfyqte68cxL7Sk6KiuLcainBE8VaOes
v+/jSwZ068HchCSa4cWePP6pXnX/YmeH66794OsIGgrXvmdfFw/WubtQLpsHNJ38SnLpe9FULDSU
nSZ0AVAGeCyWeu45T6mA7uTh90VN3STHyl2nF2592bVrtMnwCfWDzPaQqRdv52kJ1Nv1DFRKl+i9
Fzc9gCy2Q4V+iUFCObge0YsLjS/YEAW0ssfFtJyW6eI99qBdLzkuF6qn7N19epkfUJAvmlW3dJfX
5XJzdhajp63FvvY2wYKSmc3aslnMctVFsrQWQLGW2I82BNktePm4br1hhU/6LTmbH/mtsiHKZ90f
9Pvk/P+4O48lubEs2/7Ksx4/lEGLQU8gXavQMYGFhHSHll/fC5mVlSQ7rdpqmkYaGco94AIX95yz
99q0ffgYkaVb2i/1m7YR/WqXnHK6HI8TcWzWd7wi+c2T7ZfZE6FTFPb1k/17So7m2+iZsbtM1Txj
g/Wai8c3HW+6EboN0EFXHHAQu2zdoj4HQ+O3XrarvcYFS2C/xfbD7oXx+sY64y2MXYA13LLamR/F
mrm7cM4PQqD6inM9zR7+p3vzSN53MDsjn6X2m2kTDeHLfgFXoGCQby/ecXapVDwnKG738/ftjTQY
t3E7t37kuuO+RPdPLy9vd4dm9/TRuChPXUypTvkogF3CZPOIE8Cp3Om5TNdm5guGE4SVy+WQurtx
Z6fjvvpNnNvSq3lvvYnrnFSGdIVXYPnDCcGZ6eBMdV5n+6O1R15NcGa8FCDmbGAYzvBbJF+U+7kU
qII/qF7TkcY3b3LNnyePMERrb/DnuuuI8zN4lazz7fHKUkAy53Pjwwz97V57zwjmTb+ZeT5Gh1/1
JDkh32ntL94ZjLd4q4zOk+VcHZyaDhMz3hPYancNb5PO73wlmHwtiO4Hn5fDV17noHdUt/FRDG+M
vbYXaa3Y87nzETVuU4BsYXtOmwM8xUaxVfNyRSJo0bNkUIbN6UAkmISEXGNC8ApdiqM85XhFZRvR
HWwYUId+pK/SMhBgrTNERcTIkQSmo6wnsKCFi/3JrtMgPnDWW+dqd3ucSVF/NkDroSCfVwKTS1s7
yfSQtvkexeGwMlgtUFcTig7Dvqqh8skPzdZg6oGz2P6U93gPuH32qAfTilzn617jFWK+7LBSsXCJ
Ds382TGeUbEXB0ay7TpawZ/GIwby056cwVvWyzDILt2jbrjRZfbVDXe26b47zziGr3JQeL2PrtIr
PN3L7M7+5oR2MLyT3bknp4RBzksRBwpQwA0GkSEERoUHEPpsQj8V58UufZW1IB9e4sxFrfP4zNgb
1Ty2NSd+Fdar2z4pXZiPk2gnGC8SnwGQEx3ZhpyUzxtLE0Pke2E7Hw0JkK2xEy/KqXoacfmmx+kp
fo1fbw8hS/NJSbcV+lA/8m97weV/13KZuD6xBK26FX0qd6FJ9qrbF37zXjwR8blKnTN9Lafaam7h
pbt4B7pAXrVciVqbO5MK34JoIdrM7GFihTjuvnhhTAIzo41cuF3paaSnjZtQXo1AAk5U5nfhK0QH
3H21D7F+VVLvQe07wUJY10F27Pf15XZgPkz5yEn43X8rm/QA3hmj9UUmMZQz6YSExu0PFNDyrvk0
tzcP1tYOxK5rfbNPy4GaJQ4rErzz7KU99Id6MxzbIPMzPz4bLwJJdPkekKJu2LLkiaZvHgCO7M/w
FivSnarVULj6RT2Urun8XTdnDFhQlSNDURVkljrV5b8X2TGb/Wl+85e3/6P+lJf5jfJDofmvzRnE
fIN2mGqStGgoCzT/T42LRvQHg17jt/TphZ3wx9YMSSgmZHaHBDaxi0QX88eO9aftMmLWf37+/27d
9VQkt7b57/+iQf/T1uzXA6ca/nlr1sVYxzVgANuQKNsCSxhp9m+W0a4LE2m3Mt/phD/FJeaN/upV
E6tTzvSG9YcVWo1N8nRKSZvXN1VyjKn0ihARlSAzA7qW0O+pbu/GsgRv22+Tke5vJW4MWVrdEtE8
ZQ0m4T4ZHIM3901PfEmFt5FlrqjnZA9SrF2VnVU+NbjKhFh1pH4ZQpTnTE3hUc31uUICLWfdwcSJ
IpS1e+1SwzENFbm6+VY2FGuK/EEc95bK6VCO+kWMboQihxydOJo4LVqaXBDXR4kRtCjOJzNKSUOM
Qc2LagI/lThbYk9FUCGtGBg65jbIy3NL9HCcp7ti4dPTsMp8uDoPkhoFWtnsYwPAfTTLb2WvPZva
1CKDJ6ZtHnxKLS9qqpurzNZendN1GaeunPUuk1vQ/y8WkMKxMzFzgTbG16kpEuodBHNWfIccgJL6
tde+jSL2c8jXwpC/x+YNW3S0LcEEq53fWMwxMs5/HUwz/QIlbqDzlNG0kofKuw3narEIG/NACrH1
0okq4379s4qb7VWSvGRiS0b+xtxMnkwSSyXfR6rMNSXCAj2a1cOEXE5Beo6U0dWSwjbNl17Dcael
mzxtT1nbrmkxcg1i1sG1dTwZihhMWThdJGMri8NdOx/UioYk453tBAstrUfRjY1ddHNDi9GcVFne
33UJ+qfWTEfhK+MaMVkU/q/6kEXhl04+4fI/3f7P+pDZAG135tK/D4v/tQQBL0Dlw+ID+wRqApzR
P5cgikC0wQD6/sxV/GMR4luofKEh/Eb2o6f2n6xBf+VwQWb3r0NfYPg/1YeJkF1vlVUKm846xOxO
bgCEmF5h/7LrpdCJFuczWeR8TQbxJYlAxIJYtpecUFckYmHlluvJwcbNTOrbMgOjXi9h4TSK2bBE
pqcPTgutKRZcGr5j8h6NF9r3bbsPHyGDg0e33roXc0cJs7WOsz8dCGQnHeQufLS22g68d88OKFz3
p+ECyrwkXpQihOQFYnnW3bnbT+dYtOnhJu4R30u7Mt16i5GSdo0/Kb78ZWyhiGYgl2+41Zf0+DyI
HWN186eH63kqHB4wcWLxXZQBsuOkZ+Ns467cqZthA4PsFr5C1IchHgtBIy6k8P5kWav6pdiksYfR
FtVOwVrIjvTE4sUJzmW/KFYhgdsqeX02xDQDULtdU/zpJyPy+m3nU2Sagx2+CKZPxWjwIFs7Yjhg
q7pjPbUmCAKGFW6iu43TXUC26zkPl9jxk6J5JF1+I7WxjtFhfgaAtYsqooUceFmU8wmIhAlvriNB
s39Pz8pJOZI7QGVO04jRhcsPwzsEI6Ny4TEPluAn5HnPq1x2m8oRPpbFfHCVCMqdg5N3+B4BKJfo
pNnou7P/HK+hx7CtGv18Xa4VxVEDg3fD1a4O9a5fYz5MP2f9wn3d1rJ3LB54DC/Dx+2RTVXe+DJZ
a3O7Cz8klIXGapB3AmsYCoap30q9K70q4Q6I+XRaiArvAumYGgW7DOmlANDvLZWwyIDCFi7ZAync
bngisinAdbWNzuMT2sJ35pVUx4UTbcbVFSyNTeWMaNtnSU/O4F43jcyV1mfKtJ7Zp26uXzpa7oeK
oipgUKUg+1ap45cintGIBLTRsmNiOXllGQT7ehdUDFzq1U3aTKC/F7KEo5FDTsnJusrrBFFw9DvL
xj6LAezq8i9F6UwfY0dlWuyss/pB+dXhXIYl7QuvwGNyX7f7nLJVu7Q1NVXVeNq5JnJlLQSbCYj0
MuF3u4+sgY6LvsPDb9o52KKie7mzmw/9g4ioHb96eiYxSzonn70zuGiGvin4Hqn8KnlXG277PdAJ
AsEBFbc4TM9R7N5ANNi6/Mih6UeYFpilesJd2DWvJRo095l4Arw+NV5BL4Z0Y95Gi2drA4pdOYfA
DnXcUceO4wVbOTHjc8QjIOEHXuq7dqO8qoSS4+H8XpyiLAOcgPdc36kOF2FHbcPCfwl3t615L681
D6sapjqUE94g2fzQYEMGOhQf3UAP1e5Bxruq+8WX63cGhqfk617llLKp8RSeNOiC6ikKbu/ZZqZ/
gneMIuwMpkKCNVz7KEfX+WP9WL+RSO2XHtNx9zi6OpGIG1Ya+2vpZqBe2ZCLtq2W4k3CQOaY0Nup
ziZvxHDNehc7/ValMv2st9G+9SxvdIN6VW+vgQI1mCVzfQ2yhxjeqW2iwLOvDzp4Eju+az1Pcq8B
rSck++OWNSA+xi4NmG30Gt/N2+KLRwIh5bXY3+5QxzjqA1sBGjzVmdgLh6IuGA4Nq6qw0mwaX75k
ryP78vXxcent9TrzotfqS2mc+ekaIOrjN3SucOBg3avzEfpkH358fNyeeFNf94CIvYjO0aVdfZkn
4WAclKtdbyeSMYMLZHwOKlHtdttu9RN9r5N84qOXiHNtDw/JPt3PNqBUelrZg/xiePWT6aqnkefg
Ep6KoAquAcS4h/hOoIlEuW8zFAi0fbm60CPjN79q6VF64sH2WxgtCgR4Lxuda+Y2XwoTVKdjC/ZU
jY6yFXr/uk+C7oNdz/Bcv+VvEVNMGm1+so/vqL2WPA8feNMdr5Yc5M/auhdsajqyBwKN0/6Y2GuY
xaX7oVPyC4HBecWVRST6973w1cGfzkBBhcxdjJXk8M1B8lmflYdyo+66TyjT3wnHbx24OJgvN0Ai
vR8LW+BhdUNMb9B35IR618AiauSrpeHW+3QjWKOMwu2383ef37ETzB+EV50zYCh5JvLHyR8wKK51
LRDfp1VHi6myyaqkTDTOQsQFQfjUXgZ9c/OujKlnuIKCJyMBhYmT+Pw1E65k5V3df0yf4v14gFkz
Xleg/pVuYsUB5G+LijvKa2t+u0p3YCB4pqHUd59ImKg1au/DjE/lO9XyocYEanwskRBtAI0ghWX9
xRFFFLFXtssPuj/m6IA2KL1tcUfGQeMuOK1zdgQfxN9Yta93+bncxGIgaaQhrAiqMIfnIcY2mQTQ
8TmpTj2pAM+ITrXv8qD7IVFKk1O4NSP5oJpR2ZAlGEP8L9ptXgJw4eXPg7beoTbB8vq+ZGzQLxDB
xLjVy5iTgBBveiT9vjUcMcxMxatMbkjjAjMEqaG29x0yoRUJDY6FxfVADCLhtQleoN4IJMoCUrKY
A9cXRV+3HSpZKDr0V8SvTARS44fZl4ich1EcETY9riYyx9FmKo74irq1H5ccnZj1HWg/Wc5NimPO
52Z0qeDEFN5Ye/MdW4c48tR97QvAd+5I0MnBcwNcC5MVTR3HWJPdw2vPY9Ix+Ulu1z4w27LZbHTO
fEcuztLquX3EFESvw5kQnfbmG8Ozlrjcv6lu+AZpPAKSPey/trUivSd1mDUSsiOEuk1MTyMf9QfS
ezhORFGt9CmxjlEjthpyDNppPb2WYZM8knMgzEE2HrTrYTQOEIHRwBFREL7XAYPCtHpAVVt54vv/
n5oqtMy0ETan1ja1XeyzixkZfcmUL3a5tesVYS98aduu0tO40/zcbYL0WXe+iPQJ1LfbS8Jb85E2
WFcRb4/81c+urnYcuBC8Xr9jTFmuYpNLRJl4UdY90HZab5KjrcFcJMUqYuz5dI3t7E5/N981JkuF
8zT4S/dbyJH+EuFw54SX0IsDAFSX8Ctl4qZgiPRMhGUBwS7q5sNRmrep4UKC9Spa/22rHhl1kUlG
O8weuI0LRuffVj1LwvpPVc9f3f6PqsdgiEX/BIsjevnfQ7T/mIoZ/0ALYFHC/J4Yv4gC/tDOar/H
ef3ZfPmz9aICekNRhraJ+1zMvP9J2YOi4Uf90q8H/qu3sUSgrlcE+m2M/FVtZLcY7wwDaEZ7X6pP
PzxJf9Hl+b9+FZXlj+M3ATlgSj6ctSkkw5mUO1H+7ugfp9EzPYF//6uQev38uH4Ti1G8WrKJbZnR
4y8NJb1v8OnEGo8LBX+dfBBVb+u5cBhEgkOuR616yGvN6c1t0Qp0bbT7PJS9qw7sJ5H0C92mr7hM
73udXG4xqRs6AxSBsGBKQp969d0YkZ0r02qwehJ2pJWel/u06FxNSx6GXvhq4aHMEcBXWuea+ogj
ZsqvLhxiuxe2Zf/cIwNqFAMDVLSuZBzG7xaqBBajm3mG5y2XDUBoGqoWLoTGH+OTYKzROqS0YnCH
Xrt7+HrRQCTKEETMlpqzDmInY0ggTenzTMVZFdZ7InJpygV68Ml93cKQTsGuEN5yTg3N6agjxJtP
1o5ekSr22uvf4u1wS0h2hjYQdb13rY2AJtBKj6ptW9Fw1gtfIrTZGqWDLPZbuXjqOt1NIbuTvmGH
5aMZFSszjdYFXfdWZXiHcNnsHyBXOEb31LCpDyWegVGApMsGfHhUW2FdMJoLJXZ41GH5RKCgmAez
ca+Un0p/3cRQ4pvwbqirO60/SMPW7DBKLtefLENze/P7VHsY1PSrVuZjTZB7hEZULg+tLvtmGp70
5K0X4jtkToBL6JybTpUagaDTS5J0L8ye5UojdpY5Tpb614nsCYQJM2WRKDMLKqSVmZRA9T5b87WI
+K78kS7MbeMzun3pt9HN+m9Z+VImLFni+yxB6esNL8nPfQ9ulTIR5kwM8s9ScvsawYNpuULULzM+
lFFpVzL4nk4/hbV00kd2VjzIUny4EZ4VLnhntUre1WL0mxj0zaeesaEhntMYyks3T2/gQJwM1F9V
VRj96jNy31XcjXftleFMervue6W/L9GXo8OnoUlhboBtlnofFt3KpIGRk14/j5iIW9R5ibCq2apF
0j6PRExnDLAxO+tt6DS4bG+CBDkpIUoX0FsrXYrhAurbk5tPqWfILcSBpOcrA5+XmqDJvlIY6DPT
RYBMcuuEAozCJuMCWCuGnYj5CN2QRHiVCgeSKJvw5aOw7K/ruFHizRDV+sowwk2hMIkAdu0LsXwN
ukn1spsasn0g8ne65p9iOKzS4aWcEw6NloHViCcsK4kj0xLR2bNcJyYjtycNJWCes00Ywjr32kUN
nI0oe6ci9eOixvVc10Sf0Q/UB7JLGUgriFKsoat3SUJNYlVbE9fdKCZH0ky2ZQjvp2tIt5LVYFh0
3XlLQ6Y3YAcauvKSGiqQ+Q5olzzM6INvYJrRfzzoV2rWMW+KdTqwDQEhfaU+NqaV2LVb84Z7fKSH
/Le9Cv8m0MC9Ao4Urxqdwn8//lAMiUvIr73HX27/x1XY+gczlX9Bl0X9J20KjjvEdCJ+3X8idP64
CtNgNPAE/xAD8q8BCBZfGo+MS4gQUXU6pf/JVVj+C7oOXpk/H7r5y/Wq7aeyqzQYA3MpPmJioluS
x5+aqXXsrVmWFGl8bVSMBJn8lC1M47p/Dc3+kFVcLYTOCaPMldnLi2hbou8JLHLKenqjo6WcblMM
u2pdZqUnpmtO50AM511N7JaMzCSq4KIzDtab+CTlyONnkDhKF8y1dSiL63mucjwIV9Cj5lobJPeW
FZBGX8qcHJKu20FRXtU44M1pGxu3Ei5bwSyGJgZ5CJEmrI0CAYg5PlRGcohaYysS526P3XwyIN+v
+qQ5pKgoZkXA7q881ArNE4VNPGxTFb1Y4hpK9yHcdOYucos++lQ0qmfk2VvVKidVmckoIlyBa0Fm
zPtGns9yK8fBXJZPgth/JTRzbyWdrYQ6LG0Wxg1EmtyLkWRX4aciia6ute6tPEnS9laMdjFmpxbS
WayskU856pUC7CXUaeCpq1qnZ6NHhODW2xatoj2xVjmDiZ9ZoJeFQCMT9ZWuoep7z7R219TfIICS
XCH8xLyoKB3KtD635fM8qd8TY/JwVg4G5hBhbvxSMrgKc9sew2HxkifbcHprrelUVMqhL+SdRONX
b9vncHiupP6xUGigqtK3YJBbEtPEImN0CaZgYq7lCu5sYZ/ekvaRwA0CMdArGbrXF0v5miIbuUI8
mGRmLsl7EpsfI9aOTpH206LEjuYXrbqUxZPALKQCOKrP42oSaXSW161GxVcK2P2yO4Uk5p7tUaVf
T0MT7QeItC30BVPU17JCmF+JZkcDaFdQutTDcydMEd6bU0TXQTMvgkAQ5XQuhY+mDLTkOY1kmh+0
iuTakTTK+6KNvzoU7OaNt2eTsWsTvfIKm9wSZNdImbTf6o4Vvw5yCAxXJPICGEM9xxqCjY2Bk7VO
CZlfJ0QSP7Z5fqwXRrdC70QE2i1m5ZsJxHtqos2t70ob3aLTRTjOGTCm0psmkshN57j9HK/Cc7yQ
wTMq1r/r2rxMaPE5/DYehgS0sBB+2JEvIsV/LsSHtyviQ7LgtJ/mQn95+z9G0yIVkmzIMBisn4TR
+AoJskP8JyPJJtDuh6GQ9g9GRZYIKA2WPjFNXAj+GApp/yBwHvSLpDDMEZlp/ycLs2QtQ5/fBZ/r
z//+r/993BzEj1WLJpV6j8Fn2GaN5kMtRLVnhC/djbI8yYGGSJP4AjiiXWm53Ec2KGANTsoUVJmZ
7hWjYo4yMMHIy/QsZdGrrjRHMY8f1L45Sz2uW2l+Vti2wu9+TMTMrUvZUyI0XgDdq8zYSem4nvEU
mLm4gqQYVDKWJXMOwl4jAW1+teLszTBuvpbepkOmme2xlJDitLJaYgUEXzDGWXWSlkIrTGgyKJyx
fUa0ZhGjHKnrD4WvsBPRFBJl0lVaWEjcEqIpGkbb6I2t3u8woruVLtwnZvaWsdV1RH0GwjQb0Zlx
WVw6qSxoZOTFcExEFSGKxMB1mfGiyi24tyj/usZKiH0iC6rGegNf/mmiB36s5ivgpjKrJs2XWgBi
g5FlXlgyRCqURNqG8jyvGq7c99btNpH/gX6TnCfVND0Y4r0ztmblTZX5Cn4fodUUfc3E5nVXEJUt
x1pmBT389sZL1rSw6RAz+Ldcj4/9lSwOAQR0ioxYr5ubo5e4y6vJ2sypfmlN5lJXYoibCW1l1yky
eW64xLRR6Td1pZTbigsY3W15HDZKFM5rzMr9F0Rqg16a9BxGiBi5Dm5KFvikMbXNIJur8VpK0Gpu
d03ZErWes9YDxbArvXpXovHUqGC9E6EgqngcX6+NejSGxeFI8kg+rKQ87leWVI7fCmwMW42TZtOP
RpPbViJ+yVGZrFCEUzSG/dfMTL+1AKS3fUfzylCqQO76l7ggYn4cHkUt9G4d0boJ5FTMClvQvW8T
bBmnuLVnDO4o55CxLuYSnDfmHG3haGxgSLy3obK9KvKTmNOjDVUCAlUum3FGy3UeFPKoFhis0vF+
qrFinqQZKSlOxu8rD20pWocWiCkDo1SIt1lNvEHXzy+VWO7GRvPypOEtaIrpR1iCT21n9TzeWJf1
pL3LLD3Qxlaz/67L7+9jeRk1NM0MFkuyLv/t8svWmL3zr1vjX27/49bYXAL5gFYvSzCtlD8aVOSY
qNrCvmICjzHmh/7UMnq3luNg97sssz/Rt1h15d8E2+yz/7OhvKJz3D+sv78+cFQ5P6+/XSXqVarC
lAKxTFCWLyZrLFWX+v4oPVekIK3L3W0dVY8R0tWcKn4IBJn0WESmhjt8C0CisEOj6WbQe32sHq1n
9NvJfBQnOzuolKlk7PmVfG7hwNp6tvntjrK34fZ9fcweCQR7xvb1riluMTnNEh61BLiLr/qDck/O
e4T09tZ+TvqjjnZQdrujvroexRWf5F+shHmzQmYNSiVf3xB8T6xR8CGh5Gxgy5XqZdpMiAInAqhP
JNPZVv/Mxiz8WiSUo59IG1nHY/bUiS9meidPK4l1+3jVANO+pTsJkzNySZpMSAODWTqMPKDQrT9q
Pw03mmQr+ioyXKK45PpdoqnudA4rumZngztXawV2rlJZGOd2JpJSXM8IOls7a+2524u3lTFsgGZ0
q3g/W5VTPBnrATmnuCWmM/biwtFO+MtX0+RG7wIdNix99E2qlczonf7aSJqJ8dg5VgLLxmUKRbng
hPNZ7NERI64/GzRg/FK/ZBKD/vm1lqk5HCn26DHUdMQfi7cQifpbeapP4YaGJJ/XdvNIp6JUUTiw
G5W8lKlQhOQ6xp57e5OYOqUByBl9Fw0O3u/QpxMTfKEjL0N80FvjA0sPa1L8wvaQLL/2KJEtOgWm
7F83mOWK3oU/LlmvcrJKEKv3MSDnuxmjtxbGbKJzp2fplYQGSyMw03wTpef2ZdoJm931UwagbJth
0L9axKhckUCi5C4TJzkxeE7tW6zfz3cNeQsaYGOcSPFV9XW88ep07L7l/mGAkPOB6mo4ZEwcmwcB
6exmnHepf2Iavgl9Wis8wqbYoY5fLpLrwsEkioJAfhCeZK/0iw1eq+0yi9SVUwlUmsA809jF+l40
d2360q5Hl2GKVzkNbcZjeZflW8b5HVLzwddWYRaYGUmudlyjiIWjghKXIMN4NYBSFD9gm8N4TY8Y
mOKn6AXmibvInHEPrJMHnXF1tDbvsFPXBGI8Lgkd6Hnfknv9o7QPnCSL6hsFvx0iHtc/rPN1Dd6N
aWi23IdneMo+2Wmv0bp5HnxlY2yKtYLKmoGOuyiqK/cjc4hjtRe9NKRje/QWVb5uE8oYLDrz0qtc
3VUO5Qotwjbc6W7lRusoEE/q2tzxNoBO9JIE+bu61l1G2qSjB+Yu3BkHBtcBsZcX6ALKq/Yq33Hg
6hHLq1d70qZzzeP0gSzcR2uGPls5G/s6dqqP4gP3pfw5Hzoy8WzzM2J0fVEhJdjkzCP572z+ipJr
7DEoWef4sGir20cLPcPBCqzJ7naSg+psJe/6t+KU3asfw8LsdpAeDERZPOaTbeznc7uZL/p9oboD
0o+QD4ka3iblQ8xAtefQx41GuDvPwe9Pr/DKZd/Q7PCu2OHBuBT3xoZ/1/Iz9ZsGfpAsFd02P0wb
iDX2CPV52KGm2ILhR5QvOcTkfRs4JDBk4W9ZW3vpjGCBckk+Kntlb/HMaQfjMjKuXCVBvb219iXZ
Z5hI6NEx8jfo7lV4V/aRipkkOaO49wH+nbJtfSpP4pvA7B88BfFqsl3M4H1tHNJBdVB81aPAIvOJ
bDy7Pokeo66LiGMG1Fd3MY75Gk/wDqUPQbrJWx7DMLDTU38/7PNjE0SbaD+dkjGoVA5MdTVvZviH
rOR5PgsP4mkiDFheZeMGacSy7BU4qTdWgXGFQTWqGLQJgrEMqskKlMG2s2LQnRRsS15FAUmmG5V3
F6oGZ7YvdF5WEBGf2vehQB3jXh/i4+HhgHOgfEx48VCmvoV3xtk4m8dqZ1kHfaIN6Zboqem7+PVj
sRtwAgBSMMT7+czzjOh+Q2byPL1a3qAcxrcwdknKfJMbzzhHyvcY7ZXy0QqfhPCpzFam/K09TGvh
yxwPZuto1ukj/baWUaatKp65G2tePEwz3oD+Q/M64Dr8BQjZeRYsE6QPMT1dePghnkein5jtuvqn
chleesPmDDnVTwayB8Ez3eJQm6sr4hIJ5uN7fZfRTEiY77I8riE1tfPOYpliM4vuColbeuw7Gd46
wpv5u31ijy2tIk9DlY+Ewro0xs5oUVDMNqGLi0zNXs5/9BFkXTk5ronl3dQYHk1RVXYI+Erndav6
BLRwl5x11iuPMrxXDtEacUGo2PoJuIV4MnhXIpp7OuFDOQGLtyvWg3yrecaDeDQelLN2Vu/k43hW
7837aL88KSUPjv00N2z820p3Cc20pYAFaWV5iB4CzIWsNwTVnvR1EliLlO4kYyOa3RCRSu5znXjH
Cu5u6R25/Ph9+d5uGh+byjc6HiUQZdwggNNcFnlf3Imuhi1ItkX+EHrkiKtphfoMOwCTXMQFpVPb
uIocCd8KBAsOZFnQSg8trZ/txk3N6opP3hv8G5aS0hb93gMbtWtZotBPuMrmup7ROL3g/Vm0P5zb
LOl4TXqv5UaL9Wd0Rme5Scdnc8DauDb2A0Ir7Lf8qsWts6whMz/zm9sGK8lielm+D6yTw0Futudw
XC1Q+Q2Ll+Vp+Q9dDGoEfCc97q2rg1/eISbcReVhP7X2ImJanpUBB9JyGJh6+PbyhDd+z50u5p7l
mrB7ujIS7+2vxDktd88J4qKSeTK2V7JKXfTNKBowhVmPQ7WfnnlH4GV6nHJHnU+TSpVxP286v3hW
9vMlfaf7tufkljD2JLZcI92ifYrqCUnzZLf6Vv3gPO1yX1S+tEBv7Wl98wo/PWcuwgILeBWtJ6/Z
mfU6eyZ9ZHyDNjbIBGs6Nf4qi1SGB31rfDXUeKT8Yl3Wvhc3VvRcKhsMWhqYMQfDlm6tMTogucCd
jAPYHfckRqKKXpVB9JGMPsqR4ZiRU3VntfdyuQI+arpyX67SzkcbU0l2vmmD9DzxDvlOeN38dGkv
Ivoc7KJbE3960h6kfbpF5P4h7cV7ddc64u6NQ5D9SaZ8Q9qgs84/KzJ8P9bxnEmbiRanBpk8aRoS
a7Ym+wl8o3IUhdHRY78dmMO5bbIlvVURfUTeEyTDZF2Enr5vWfnYId51WyzN9SWKj6QxyQGSR7tR
N0DTFZKSwOZcd4o3P741bLsnm6s0YKSOnR0CSsxVoTd+Y1S7WGfr3H5nyUVlW8tZQUgK6tPxq80w
/wXjFEjyFjW/pPtTc8BZNJ/6F8HnpEfY9rJoGhtHd2SneVTMQMrPZMI/YFcPmqA4m6MDCc3k/flo
fCCh2RXfmrHGHJ5kq3hdurDliM0UtyHBI1uMR2EgeqpzVB2y6l1taxDKGz4Z1n4KPVhmdrNRLzQc
XhCuGidUrhICvMHRL9F86Vb6OPq6uW6YezrCS/tVg6BBMqLg+iu4zEmrMAoIzJWlxz6kgXFdsy9Q
5tvv8+6/qwEZI8qSncC0lYy8/3PIA8zrl0r219v/WckyOjIQW4BFYGYDp/yHShbrC0000YAH/XsG
3p9DHogwyAQ4mt9SO3/oJVLl4mdGtSFijvlPMQt4Zv53LfvjoRu/DHkK8nUiKceAzFLyoYx+2Lvp
5upTjVY+k3TqsPCL+c1dDvtP2llNMOiuPKKgqnJa7XZbYeCKd7fn+W5c5td2Id7fPuoIbzLu5Fc+
wJCBIsq46zZxz734ObY+18AIAXn5PSV4eAxy/mhoITJ88aiLgBETdECIyCIPi9Fksu1HvFoQ4XKX
6yvF3HOfLddfa4NYrEg3E747fij8Cukofk3tQ6s/ICCTir1S7NGGNaWj5jAUnPF4G8lQwmdBF+mr
rj2V07zbiufEdKK35M34yBDKPUgnkIpUwFqaBOKZ8pZN3xtVWnPIWdgASzvJt0zGBDI1v0j5uuAY
ZJ9xMirynpqLyG1sJ4i9ZLb9BwEcDOVWbOBO+x/uzmu5bTRd1ze0MAs5nBKBOYoURZ2gZElGBhGJ
cPX7gXu8HbrXTPVpV7m6HUiJkviH740jpEy5GdIdo03AbFe6AR1zCto2574SUyIWZg/ZNogmSBCU
lmRMkYBIW4H/wnyGzhzzzg3N/UD2Q2VbxueIQIA6Hlw3tFNos/KCsPROM2fJJRLJI6qvoJypMbvg
zOSM1uxIuSIQRSt5zlDsKftkrlmOX+/HxzPbuKBukxRCokZSbnoleTUaokuwt1n+Bd29dpJaz6Lp
nrspJ2nx5C/Fi7HABMMPCZrd6a/31Ca+bTOdsQSwLVD1oyxQCJpQPQEjgY8UeEQFsanpST3q7Iem
/0qVhqxPimIByGLHdZ4CHWYWPLVrhAZC8mmoK0SLKkM7ezuXQ2DkawN63DD8M77oD1dLt9yWDdPr
r4k6qfWFExHm6dYiljw/KdqWuFgfjZ0dDXMGKBnlImetXZGqNqnARxuddrXkOAjqhaq6yEYIONqk
b+RNqO94YwEqmhXnVrwMx/2kGWeqKoQDhzZDDZpp5vE7Bl2U2fzicYYzaCfu3QwvIww/30CGrXxe
yZwwsYjv3JZf2kW7Fg6jxtR439RWik9ZxuJMPLhLeMfBL+coF/mCT+MH5KOUn0F8Grs79nt0dJYj
I89GiM7IUx/QzQKejscC7g9rJjjLYKMlT70xwce+NdGJ46rGTWnKrsDwadOfnXZLVPtbBGIupVYX
0jhMY1UDTsXKWr7Kljc2r6Qnl6SVQWMtIZ7IEC9mGUPLDFnjMGwXH9yRhTmiyuBLufBdk1v13TY2
d5dIDvOaHvUv6Wv+KXSIYwjxmani7LHVFyNFvJGtvIlOWTtQWjX6jFl8MhlK5xi/caAnZ/89+EgO
wYex6t+4GOBYFz1rXj0LR3wJXOh77NSRPT4H3GHzVWVfRAeJ7AM/aH3LdVv4IEIOi8QCHyp5c8jW
7XBuYH6tuS2b3iJkp2Ek4ySNXWVZeQWuV5wlM80RV3iGr+SjA2RxoM4x9x+EJQvYpn3M8Xf1OkI7
vCzXvovDlTW4jD+FZYE0V+DArTzMwZ6wnF6CI9yGLxU3VU8UZ2nhqYTZIbTBjiYi6JlloAWgGIH9
T8WPJxoLnQLBZzKGTYLatP986qoIIX8+df/y+d/pO5KNLALZYdvwrk4hbf//1CXaSNcnUJn62clM
NkHL309d6kZE9BZoLmWJkCOFs/onBk/X+RfAX2mqsv173tLfpIATsm2a3wq1FaJEDEX57dQ1WpJx
Ei2X11Gu7+P2KCvFoSnvZzFpdjiwGjLDyAc/VPmlsbxcdAJcHI8Nhq0FJ5dlobsjMscNRbrgCGv8
IulOm56G+kY569lEt1SQwy3CdpVJ696F6iKqGGWyqGcSpVhLJ8tnXEjCZhy3orXN6fULEZBJ8zR3
yf+m5gBpWMuizBydmQ8HhpB/RqR2WyXJZuKr8HAqsCmNsBITSVLwEibLcvCkbK2GO9UYNhHcSldT
n8YFXLLWJX4eq9KBI3M0TsoBPYLfyu/GXQaFfKQoBFP30sTbrsZ8FLwXfqCxSvrTMGAFwzRFgs/A
oVFLxDfi8ycP3EJCTfyi099xlfaz0dySPqAZVB7dYbkw4SSmq+JYpUfJyxtp82jDRZWeEvqf/qnr
7Q/aQiPXRiTamWou+b/wNehUf15vf/n8H7dcCXqdtBxCfP7dO/CDr4GLIdvQYAErSKhYit/Xm/Iv
VRExWGL0nlTIk9b4+3rjn9Ah/1Q8/3cYc/lXwvxPr1z9bbnh/ba0slAEbooaLRpQnjaLToKTlbND
jiYJEAoPUw+o0ykv1Z31IGl2ZTwB0iqirfo+1x1E6SAPif3YKlCN8JYW5HIefvyz31Ay2csiggfe
WP/Vlzsxcr+NTdZvz//xhkJjgbxCYaOe3jS/aOMIjBdVlZPjLxhAqEgE8//e9/l8P95QBAIg4CNA
zzSmjtm/84aSJIX35p85wB9fO2l3v2gwCrW8l0Y9+qvaHmg+I28ppx5W0xgFkDLkmV0a63u7eRDn
FkAalYEXip7/PFXTmatYmrXzCtHwis6BV3iVAi7BRRmB5riK93hyucTXd7u/Zp9jujWV2ekxw9Zr
zZSHXc+X8T4jCirHOJYd2abJCPI/Qu+c2N288Po9jhImMWGB16XlUrzFuS5Bw7vwOzVcm++qPEan
8tbG+wpyErvmK0OROlfn2r55UY+PF+PJwMcYAcFXnq/H0FWrFgcQmTOgp09BvAygQTyVy/rsGWVt
gWnsa5N4TG3WgsGnk5fYXWRlq/svobjuHu/CA9iqdYFLMB7V96vPFYoE3iWTwwJRm3tH+qGgpvBC
6anARUZcD2txHvcnQZkii0TMOxI678nreY9nVuOl2UcnHKMthLB9z/YH0qkjeiZmFeOZYneXaCXs
1IN+9r3HiqMKVFua1x4Rp1/TAmqi9PL71STORnEDaDzRbbMFAc3R4EiRq2ErAiml04g+iFVINS9G
RHD/cTYIboQ7gFiRlgzkq8RtELhuK8NfAf+quRPGdpLS632q7pBmtz9ero4fbt3OW3WmLeCMzbec
mQxsKVySzx/xvUdJxxRnhsyjfBTL1TZ8xJ7p9vHaHqub6CqeeZyshaWLQ2kavCeX0FGdPzBy8z0s
5lCHi9gb1xM4uU3c1OFT+G/9oRPWrboUrRtO6Ozhjf2qFz7ymNChyFNQmSBxkcIJhEM+DBlZfFIT
OuXKmDvjnBkzEDuahy7BU7xtHudgTBiR1o2w6GMnAPH+NJPPbF0ODvISjSkk+MARZLTn8dWXT3q6
RTQIM5kmUJdrYAM9W1NQvkykVV/i/uPy7gThsu1nEXzSmNgNHU73L1VzbQl4MavLiPBDsPkHaQiZ
iffE9Ts8ujVwaHaHyHLb9GClgz3WLCDLhQAbSYQ1dtwwIgx1WAb5JtNVHuySig/wmOOs6FqJkQtG
ijqD8l1t7H4+GfJoOpkxlCn2FHnUmAFiU37EM/kQXdJilb8NL6gcQVH393bNAVCCaXxan/qU9dp4
4w5J+T2a85MvirnhbzQfHmLRo68OLsNHC//wwSNorvVU5m/oEHEFvcdUOw7bYlhkyqmwDoHk8CBs
1vmiKmwG4rF3Nbhj4VMPZ4QqkV4+9/t5ou6qL1NzlbnECEpumu8Gjyd/oRzHO5WrzgMK4Rvszm+s
NzU/s2r41Z+MS7OCaEiJ+gYBgR2UQfElxJnzR7XhjdqflC2ORcX1maNyT9nmXoJ5joeTC0W9LZjG
JHgiPH2miXgHbM13tPsiKzyWQezVZH58CV4BQnV825jPIL2aRbAqMZwGq+TTX9YE5OIlrdbmMiaA
mJw13XmnPmMWrHC5AvSrs3f2Iftx7WcJtOhEyYTOhAhAksKid7ZJ5FsyW2LMbxjlDjC9UCFQXoLl
JJ/9Asybwe+TFwA56W9QUjnvE2iwnAD+idQlhBayVUfDo8yirXyY+FneSGSNUVqz727B3IAgGOfj
CfHC0bqI5AUp9gMoP3w2XrvghGdC8Mp3tg9dd9MQwzxMDWRDAx0xJYYVC3E5HIpv8WwJL55ySSiL
iSbWN8r2scJWej/DpFbVDCKpdq63Nzzp3Mtrvk7VKV8w38CAv2MzB6iYGAtLnGe1qxy5ukOJ0tc5
ubmvwjY46+/j12yJhSWcIpFgUachGRnFKk+JbitmFw6lb/yJPrseIP1vt1vHx7xVz8EZyIEakKUb
zuCt+bddOLvBmMyvU1TZZLJxYAqPE7VCWDPhe0QPzwjVf+6gZO/LTXpCZr3D77tDIzy7kUH2VYO1
3efPxWwzRYztII5RsEL41P5W/GYBvN1gfCXwrTJkwtkJF7xGm2DZh3b1taEEbQdXAU5SQhZAx2tz
FCnkrKHEFlXyoi8EF6ORVfjsoASzaDmR7hA+fGtPzUqY9q+OtEOT1ENzij9UpiBEdZWeH5vuOT2n
y2CXPQPZFcA97/SCg1DWLr2u5jwlzqpdt2ssoQW5YSRfnwXrhCE3ByM4D6dwozwpe40AsfgavBG6
gAJPhSn5Sl3bieaSXUP0Q+/gzpRnBemGBT7al/El2ln78IxmAZTNQKsz4xcdLyKetpmC8kJASP5R
YaG89XvpA4Qw+BrhR+bhxpO0l/alK8/9bfnVPLZuwezH9LdTMU/N/EvzXr0DgA6n+4I341rfWRtj
U0RzBBGkSCD+/hLOm1tI4ZxrbJTleCBgblW6mmNt2KwX94W805zSbbzWrd14iROfUEhjRjk2/ycx
YQE7C/sBQus2JEl0PCrfVGRuPKb/zs3XbtW869txr7umCzBsIySyxZW8Cs/DV3RN9vfvL9efV8z5
X8tn5Z1XPkVTvBBBwdSYPHerytOW4cVYmrvURhLuVpvuLbh2cB37KUipcBLxnRR/BdFLf0O0EKHn
oOMXBaGRuMSAqwsTWi5bJ6EdgxU+ZWR0T7SN258kO1zU8W00N4G+NYxN063uumxrygGHzUxcZ/t8
dfdkx79KF+BajcU1YTmJK8VOdd/Qbw4fM8zjzWA/R143btKVH3nVZcpKUzcyUQOv/YSh2YiGYnkj
H0kUj+Ircio29pl1blTHOuQoxD+tW0BYG2lDnS2SbCt6Rnq6ryG1yi/dOv6UDLddAJH5O+Dj7qp/
KcsFqiNYV4IjJmJVzrzmlLzfSTuTkWOYE72XNgDVmGnVhXDTbrm9koJlsTK91I3dicS1lhB04PgU
zwgsFUQEbxbsenfG0XzVcKDH84I9pY8498cv//wBRqKaluHV+s8IFArGv5iIpwHmp+f/NMDA+FA9
QDkgVs/fBhh8PRooEnllU4j2zxMx9kkGG+oF/t1B8/MAQ0sW3aKmaU3enr81wCBM/z/mlz9euvwN
oXp/O0V5MIWh/U/QZpHZ04u3gsqgBfnYeDRkzyB1Qu1LnkzUD/57MVsLZ2hVY5Gs08fTSI6ox9E6
GORehGzGqSsmn/fApI/ZeTycMZ375kzjtvGpFF8w/tfS9KdUmz3myqXjtoevO+btOMx12A3DG4ht
Tt+1DbY4WI1Sd5rmqBcg2yKRN/RMkgfUpMZpKqPEGLtnWO9O0QA/sg3IbaBOdyn3hIbxR2or64Z4
w7ZEVCIupScYI/+NPbIpX1CJEcWIdoZ4aKffV076UjnyVlhzjcZl30sfGRETRnDhi27dwU0W9W7c
T10w5Ju+Bdy76A6XmmPSZMuSrVBcFRuS/+ekWtrCS5fNRKoGfMMzPjpENASDK/pGBrPmljvW+xh+
S0JLfx5Cr18m66J0yNx2/PsT8UwGuDWDkWWeEmSECI4eq+Kmv91RXK6qc4Z0K7LDyEGX9DgMF0Ry
dXrQ7zamEsir4H6N6kPNtPVqXQfNmZT/X/RkYbyTlG4KPrq73HhSSaLN7r6XDPhWLEr5DmIb7YUc
7T6dii+WuTfFG2xWMLjluE0Uk7FipIw0tralOOcXUR1RyKS4q/QLkQjwaRy1Sn4GMxkA7NCextgf
u5nkvzNyaAbiz/aJn1fBjR8ILoA5ICOqj8hoYBtMeQ2tuu4IcHh8AA9W3NcfQuyIU+PiPiURLTZH
m8vuKDUzpt9dQk5mlb30C0RRzVpCQJc56UHaEKROkIfvSkeC1kmxoa2VUYKxlEOG8W1PZ0H/IbgS
OzgslNh40m7kr9TI7Tjzfcogip6UHWSbfRPAjZXrVgiWqV56gvhEawG9uG5Mzl1O+5I2zMqVYZ7K
+jMiIdMghBUUtdoFHZKMetbejyXJUiZX4/qWroUynleMcbqxD5CBpnNxe1+lHgWWi3HRo5Fj1uNN
w3i20c94WL/EMcPLjDw7gfWGofcr/7Eu2Ut8Ta8k5ozXwXyuSMyJ1qOKwg1Fi1ulJR06EIMn7rJM
uYC3Lb3py6ZfS6Q118xsFjGkfUZU0jJrgK8GT2gHO9Y+/FuUuEguSIzWNc8sn/PyaGDZil70DNWZ
TLJptYPfCqLNPfGslFytZzHbSPVnHFq2SEiFLBwfh/gFUzRTu0IRRTLB068567Da1Om8JZOLwREb
BBopwos8Rs0y/lAshh+CtYjHmGXjGQG9gMTE2AaFnZJ/M27GhESMRxsvUhKaAD3K9/wrcUlZuUVe
068ywv+OTCcoUQZCIyricGbdbTj4C5q2p2mZ3BN9HrZriVOR8HXwOghZVwo2Bmsh03dmedbK5079
lFFZ63ckEhtupHK/rnOIPGve1gvUiOqLKh4m0ZgEvpz7iICjtcZ0lO4ISCFRlAAYRLVUAZHU9Fhm
UOY8hoN/ggfHcv041tVeyR2ZpZ3ShaLRUAQ3iu6W9JL+RnpugK6IQg1pZpLpjE+/dsjCRXzoaBez
QKDReITk9ry5kGwQSDNDCbnmkza9w4hKUUnMwpxFhLo8Ev6tihZNcKOSS8wl0AmKlladYCdeAL8W
bBIvXsXG4f7YxcQH9xnDc1gmEzd7zJ7y3q6QyQUbrk5P7X3ZZdtB20u5TLRsZXOBcDXTtYpNE30W
/U0JSMk10mfhqUQ8ZaFzX7VjNAsVvOCz+1O+KI5ghF/MYtE2PLmCqeVW1iCDir3+0vQLHy8xpO04
Fzq3WKkLeUIWIIFnUrTK0FYxT36yLaD6kbIdtk1SgRd8J2rpiu8yye1+NzxRZJojsoq4MK0vvFnJ
jnuxql3bugqE3UdRfwY50c8OZ471PL7yLG47YvdSt275WBfDNnMwqvI5qTihdnpM3XzVwq8orsBb
s3SFFsH1vE/pAdv0sPUBrH1oUchInhU4Q5Me+FPXHRqDzYeAGfAIP0G5j/MysWVGWJMyhUsDelE2
1/T+pSbAiDEQdINHs79MjhQ7lRj3yJdJxqWOFR5dL+ueRB8K3aO1AZUtn8w3sz1zZGXBhy7MRd4G
g5Ojjf4YPgBryIFqhQXplCF4TPs4J2QttReyItmOjRmB1Dv+Zk9kWvnZgOlMAfAyTzPAegjh0liO
93g+wJL2GA29WFhL1u2hLntUSAfhDe/m9LNPaXRwhjX85aLeExWkoeZD0eeJ+wKAHAihNeaw+HPi
bvbEgTvJS3PMH68c81Pdy1oBnJE4X+HreW/qyxCUi1dbhEvu23yK8RW1mbqAF27mw1JP50TfIDIR
X/O74MTKCdFGDI6WOhm4Gh+x3yL0gkrtrk28M5gghuFaYrmnGRcDZu3wVqjE1QisNyVKN0hKLYff
mNbC9+f8+OkQy6Zy3hVRQwWygnHSzZG7J87D5YR1MvBsoAfOysHfkV500Q0EujbAKeFsqfMc9JTL
+XZIlvSJGwM6kj9eL0Crjr+AAKApB9ELFXII5ugjwqUlv1r3JyPwqMrmzZm7E9Kk2fKS5AGB+Ir7
VQUKDeZD6wZsaf3jPRIp7nhRlC0HAulQIFj5AhQo9N37OxRfZpGljXINlaKKltxYSCw4KifQyxPq
sJJ5lo9wsyauEMHnMX5W92Q6MEkN2lzpzhrBz8MGY5+t741n1mwr2D4HETV5F4zT4rkibxWzAM4P
tg8C4z0MV1QBoN4lT8TlO248PV78i/rKNyXfdEd+Zuhv5O3w4KUdzGw3Pg2sz4Y9xUKzqN8U4zpJ
QCHvHWA1aBTKk+ypAaXaFwBO4lwhDiFHlzG4Qf+kU3YwuI9xEWvXYltd0teafiH2Eumze6LmuVj9
YwcVSnWYICCMGQsQftHA8+1L/aML5C+crqoMX/IT0/JXz/9OlYv/Yq6RmGJ0GsXNb4aqf1N3lvgv
TZYkCD1F1f9kdhWZQwgHkL83bH4nWtR/QdTLCuZt6w9/1t8KQP2Nufv9hZu/Wa0yoQ8H0ffrtfh4
bEelLY+1/+Dtl2eyp6rjewCeRIetBeAjaMhKBk0HXyzdqCaDQJcI++uVwg30wHytKhUdTmGO8pNZ
9a1PDtmzn+hPfR7GNzE/dx0QV6gwJuTKaigmmL6JCVB7WE+Cb2CpEKu8mkuZNX80H6HweAmz9Ngn
6sLK3kNT87Rq5HaN8rnDaGCGR6nsl02QrazamksJVpEk9V26GcmszFC7B22wVAvSQ7hUKRySjX6V
RYTONb0WvXwNo7Nv6QRRHjVESIiRqp6c0tjcENnAGXIVe8L1cL4Meb3vQvbHINOcBJlVZQ6UqY1z
04gXDx0YOYoP3QCIG0jHtDfOaSZ5fBy7vRPozF1ZII+0iruPvDjlVpmguC9i168Hro00K3m+lG2b
Iorxk+LV7KbfVRbImlhAUAjwGq1JI0dXv6T3YBUNPrdgbTboo9N3ADpFu3wYpWNxv2sElOBmh7DO
IKCHdIIm7m+EG83GiMJJrs+Bf/7HLnBiRkjtkFkzkxpE1bX/vMCnGsFfFvhfPf87EmES2yXLCtjB
N03Lz15Kk8R0PJYWIAAMPcjCr0iEItKM82/P+i9UqsSD2TWwfrIb/T0qVf9thf/+yg1ENz+b2UMc
9cRg9BrNhPL4kmo4zxgRJJP8pCHzrYUY4x1PyvpjvHMeSVXM6soh4nqfWFj8Q42ATFvKnosoW7Z3
5Pvk66R1t5DG3EsxI8vVa57Ha71djg0no3mknOuQI1pL/M+E0POeitPBOon0Xej3bSDg+fA3avqm
sGwV9WoNNLhgIIpjtOeKmt5pU31m/+AOI+dLU4pDp5ZDMoW1dHAM4jdWg1/uB6XdqbA3JhKDQQ2Y
6+PKFiz/qAnwFiFLoW2LDvmMdG7uNJToQr+01Lp6p6AM3rSKU/efvBZ0jhuaoDjxDDTZ/2UtcGr9
vhb+9Pzva8GiJB7pAJHe39RX03HyQ6cyFXPSb4D8ayoc4AT9oVNRtEnYotMWNaF5v6ixZboGdDzA
kypsgvn+znH3rdTuR7LDN6HKz1/6pBb/eTHQvRdlHSKndYTsJCCsqYli9F8PJ1QVJp+xCQjgrJJ1
dDfsOMnekkfCQFKsi0qBG+X+p7/m3VAUs8eAwXfyso3NhyoEG8uoIB2pLZvdUytzHyWuyiwsoYDq
8c1q4n2rgblU47BvyOCkAHClx8asm4Jicq6iQ7W7N9WcWBwvExkdyGcre+kQxPGJmCy3qmnEC1TP
IINu1WThuZTrnqR+Ltjqg0xIhiVqMBk2ESPLTyMnhxx/rSVuouNBTXuJvIVIXE7RKfehA9Nr1rJs
8kWLyly2TApuRZ+HiOgqDYpaRrvumieFSoTE1w+CL3q5j7mk7QRtW3aV4k2NB3Umfyk4nMW7eDJF
mhBkHI5KjZ1VrPxVH/hO3sJvPLKLjDA3t9KtWA1YBYPy5V6SrZ2Z7TaOCkqyB1o7o2Wrdjfh3r71
XDIqK0BCzlGflEJDId0nkXpADWju8inAIU5PmrQ2xnZ+J59YJCRmmfjZUyk+noQkfm1lpNWhVW0b
tbNjiqoiDT+bnx6SBB1x3KsB05qEjeVhhNLiH70NsCI5CqXJNmHqKHD+9/vi+vOdl+PoT0ei/vvz
f2wDfECFMwR7xTcN0c/bANF/PxSgP8tDcV7QTocGFLXTt1SuH+oikre4DBMNw3k6CeD+Vv6lJf+V
uOinL91iL/p5G+hzoxbjeyWsMDTk2OTJmSMBaPB6cy5XXop3tI7HL3q+zuFWB/QVFpH9WHupp+22
jeh020pK9tGIkzaJVj72IXwdXDG3GSpRNpfURoSdEye8VrIDDdxVvQq7JyshO1h1uRNmX8vkST6C
T2AHKRELhLZPq1aJsoaOq34fYIud5mDUpvdROKc5pfUtKUxe1dfenZiXcPkWPItHHB0mmD3mjT3x
z4/aHYZZT/7JJ0c6AfhVtM4gDHRSC3L+5kE/Erom3UUX5JSn5lDP8Ew1h7t+C9slhofikH9kp/qt
hhcGuYyLZaa/JGCDbbzM6UAHi3cIVuieq6X+NdSe83D+KG9UiPpfu7f8YFSnIj/4+CuofPL9RUlb
cbQEJi34tGIP5MNF9P4OOQ+s3EmOidXtOUC1A/P4mDT9degI7GIlTfefBohgqA34vIKLJq/qG6KO
DOkLqqVm2x2Ada+0wZGmjvHXGZ4b4o+9+CNNL2mzMDToBHecXHhn/2ulYm+Z9ZnNr1zd3HcgpXxJ
b919bb33/mXUmGZmCqg28CR9dFtCJPBMY1+c+gDwismmrRPjAOuezx+0LMzEW2d9VgtKZYCI78vJ
2vrZTxKyFL4PPRQldx+wl8VaOuFGP3NciLx/ijn4Q3xN5o+FT3a4ciVJf0WVQy4vwtATP8DcOrwP
M4kXA3pAms5KDzw5x2YINc7tx5freSMvkVTxMwAk3aTFExBQeXscAx+bNLY15ZBZHwXGfYvaPGkk
sn+XL9I1mSop8JD1VqYn2lanwtXBARPBJb8ldkvArxKvfWqeEZ81AKnLOyEW8Pi9ixyaQU0wvoqt
ZcOGUAMhgBUDS57jZbcSjw98QJHTURBxYzJEZfAgA38jkpSw8L8qm2hYkM0M8AGbDnbhf4LqCOfg
q/hqXrpjzdJAoGRDiCmowfhAk3EI4wGuWtoVMtFGN5YMTtXyw/AecNbBVFhBKkHkouCLXmN9S85S
BfJDjSDRCAU5XkgPMoqDMhuvxbBidSXk+OOh6PeYqfyuIUpyMUSUEnB3pCFo+jbVmHfL4H0gnBw4
PGfemgdE9djYkUgMJTfC8oiA/bjfr/cVwU7mXEG4k32mN3m1aJHMKDJJmVR317N7/SFHW0A5g8mL
BmZxXhExiuhwllyTKwFCfWdb1NGDEp5EoDksWOQ3F06uLdpdHO3CnJCPZdl6Mk5LXCRFdBiSF0OA
OkeYkGwD+S1Unir4mO45iq55TY2fCAz9pY5tJGIF6/6Dzw4JJE3r0M6sdXXTSMkUHFiaXuTrmORx
SuTwbe2JGnVHHdIsDg9xu1SprY7cBD/vyp/7+VxTsFJhK6NIzhso/s7sFgM/+UL13ByOJm5S9FC0
j82wF1WGlxGZLkYrlE0J5WwGFgw7kbvJbnTLiGhDuMX3FWII4Tnp3GJJJsoHTzObM9yHxDsI/E+h
Y3xYojtE3cWgy6KPxXmElR0xIR9fDnk/5wvplR/auEN/VXNta1YIFqfWhNzhswrPvCrjwu/4WfJX
QGLWW6Of+yN/8MNJhxVjVEnfNLBwVFpcy/gvHw/XP/tKtoABEZ7ZquRzIG26Q3/8hhR2h65cGASo
24EwUxbJahI4LvQNLNYDyRPZdyfxaQrzXRgXXg7Xx2qSlAmf1huvAwZLp/XBegtVSiwnoHvVn/KF
P33PFGOH8GDM2NU3Ia16Tb9VPtWdejI2sLimm9/4rsvb/CX4mi4gLUjcx9ZgX8pb8hK9APZKc2me
bKjufMH69wkavAKur7s54f0jmH2A0noFA8L+kL13T7b1LG3zT35Cl3AN7HG6f7TncFGesw+wXn7J
dAm+UQKg42pzkgxfsYNarzUXJuF/uMXBZ551qgjMFLe+K1J0kNk8Erykw/H7dvMJutBW5XKyog9e
ttRnwzrTXBZeInrmeVgSHuBdOCN5leMrSDXeWX514+hN4ObMXCQv/C1Z95VIIyiOxWj6nTzl7sNB
EmMsXYcloTXdHhR6+qL9dfvEV9ccIR/vN8rSuyUW6QUmRygS5HM8rTkxIBZ8lJm+SN75/Mm7hW5Y
d++T0cviLQGGDhPhpMWcDZg8l9tMvpU3E7gbKs/uPmoEmI03PFGrBb1x96igjt4v+qLdswdDHi6y
dwh4Hpy7xN6ss/cVW7Y2Xvp5+2GwH4lu+REvtGftuTppb8C1JG3l9CnPHsfHMXmXwWI9PioBOx/P
iTkjGsiYrbOvQHKEsuB/K6fykdGVQXYENsJmW4YH9JjAbwcNc3dJeKP+LEalXZFcM0ZfMqE7q/z4
ysd7d+Sec7fWBY3WV5zhSkJdzbAs4pH4IVuNjpkskjZ6NdFjxh0hY57ZXhQqVjGCUf5CIH/pIDpu
2ECUWX+jMYBqv2xWS5dBIh4bNyCNaaeg2UMY5slyE9YeEWiLktEkjFcFeAEhRIF4ESkGNFEKzBrD
eWC3z3GZ7bIzRvsRKmwZbkkfMpDVDDnpuFNw2Uy6TYkwYIZj4xSE4Nyd4PqPvrETb05TIG4OHWfX
f7mxa+avKDVQEB6CX5//48bOYI4XmhGdoPmf/QCg1KKiWpJFEOQfmPPPg7togpxj68ZKPQHVv9zY
tek6LxMiyVUb6Ov7bPHv2Pg/yrT/j7JAecKhfxvcf3npE8r1k5wmleNOlrkHrzU6Lh9D9vGwxtVo
EZKTWxRFPQJ45e4tq7NlF6kk0qb4msNBu5Zm2IJcIw8j/M4avxDY5xm95tRjv09z9WT5pH5V6a5V
qKIrlSUA8zZT5Wtc6yszyfHemjvZSDe9Sn1JinS4NVGtTHX11OymjljgqO5jkl2GgbCoXCg3gkl1
Rz/C/rCXCVVDv0iaB7dWNjDO1tzFkqrkdtDPlF7dP0hNR7PtK5d7hmaaTU0uH05AtLolWmi/ARpM
czkaLRfFddaOXwdiSHLCKXSVHHIBvLuRZ2nI9pKkLNrUMSW2k5AIMDWea9mnKaFyiWETSaoVCjJ8
pHGVJ/Fb0JF90UGxStF+8PNhGQllvhL0x06TSN2g5vCW9PpJhtjUKPSSyClU2D1LdiWp1pwoFjZB
ojnwJEeCuzFUGC9KffHVbVOnG8I3Dg+xwVDNyr6L2SnuMXc//N4L0AFRTki31HQ9kwluQs1gwWhW
0UUz61PYWu7jIdz6qnPTFjH0P3mtg3sxKasW2PIkgfvP0zmOnN9Buj89//taN//FBzYlkzkaA5g8
zfXfQTqThGumb1BB7EF0kv4CWPPXkgiJ9Yfk7heQDvTbME0R4+WU5vp3VvqkCfxtpf/6wqd//2ml
l1aQW4ma+avcivS1hIzOyR+CsU56AemC6qmY86F67LgZBCdMLbcIxUPdIiEatcNIR1rYBJTdEjlt
i9k05RmX0ke+0qQtgZSPdB4MHH9+ODqlyIUftAHVvBosYqk9BDI6iUwjmopxUI1xTlQcsVZP6EoS
ekpAnEJZxYWTxYWXSeY86yXZq8Iy3pcTq6PVebOscqRCUhvZtWzM1Y6ypLTD6ynWPmE4pSFsG7m/
5eEdaYd6fx6D50Em2Kpv9Ml3gyuCNtIhFMbTw7Jit2lw9Bfle5pEh1phQyjL7VStqek4QJWHgl9C
a2wzs06aht4oEZmX9L7s+dDll8TUcO7npFdbwjYKattHEZcbkuuP3aXC369WqZPEd2oKwSeEL4Wl
HRrumqVIPIx+X5V3muMU6pN9WGOYdGZMsYbeN7aRKhxKLAEZfhyjOUdkGui0XhR3kPjyqivxHFXZ
PKIlgtxQ4gbzdVVhdTGu90lP1cMjcAEpSgI+n++ahY2KZOaGPHILe2mqhds621t5zHb6/7g7s6a4
kXWL/qErh4bU9ErNVVAUUIDhRYFt0DwrlZJ+/V1yt4+x3dEdfnWciD4dDldTQGXqG/ZemxQ301g2
GTFk9CBDyw8jZTboWOXHokVpnDKkNJ1u1bC0c4TcxulNHRkNlPK0v/di5HR9OF72pX6owvrS8jRk
V5hlkxBu9kRl1du0kY6UCXQHn/fu7QULCrsOV8jbeSvVhXK6O1Zs14Ff7RxBae/fBAFMP58UBkVN
ltRBhhUWxFXFZCBDkuKr7Wjso1DLjwq7mtIntGkdEgwClUyf+HZRIJUwAtr8hBa1n5pLyfekM6dw
GZYU8rnQBb/iFpNwCz/4KnRwdaiUhEkFe8sKPHedlMYqs8tDFgR4s6yXP/ae/LrAZtZIRWSS5MmV
+a/3pODu+uGe/KfX/31PUviAmqaIQQ/8rbp5t7nnxiOMxwAW8xd15tsy4+t+XifPlEnlX/yY/0mM
xQcHSjay5f8NOH/nptR/qol+ees/LTNi8m1UoGR7MPtZ5ztrdKUgx9MfY3WbF7AqWqYhmtPki8bw
8pvEybP1wPDfG4p41VWO+uyjU70YgSDzySXJpkqOvUepgKAR4Vsr7iOX0j4Pmt1YEo7MpJ3Nu76L
ZxF/AQyjk86syhkLwGFema/8TBQvpc17MOK+f7F8ioohaK56Y7ozmF5FrtQ3RTirZrQ6WMpepwly
lTj1aXyuiJhzEaW2qJoLlVyDFwno7luBSICaaWmo4CM1an5RGqgfsUomOWox3V6bTH68iSIo6Ztu
VxR4vFxnYo1QqnKXxg0k/KjBNMA1PqFdRlp3Y9jjl0Hem6LQVppIlgUEPV+jy5l88t4wRLXaZkoe
FKLhOKmXnuNA7wtRr0Hmie3HROuwMDy6GarSuEVXmdAOFUnqHbSGWWmj5flaaixHxeBcQ2dAvwc9
v+roxgpOe8wopm0cE+KrOd78sWeXfoT1gwmD2LMhVNjGf5xd/vYPZ/efXv+txvE/+NwK7BII952B
8HRC388uURxEHWN8dr5uJ773M+KDSadj4WD28Bxw7L/3M9YHLAWOiTaI7aZhuL+3iPx1AcFaZLbm
87VmXMZ8tN8VOZqeG6rSADoM4SgPKehKX6mHgHkGZPKTAyun8QdmdBrS/MYrmLFIJG6iTZGOWnO8
lPWlCs2/9Bx/qZj+7rreR7J/rfx+qr1++IV87cLeva2+FIlZRnF+sEyHJUR09JvpFOveoU+LU1Ey
rJBFo5HUqnb+OD7HoXVV5YjYnX6TU6LV3vAZj/86idpP5dx4GRMFSCfOfcHQ2Pey7eRg/iX45Ebv
EvwFhXPwNGY/oZQjsVTkTyoZAQJvC6CzwTby8o2doYdMGWQF7EVV0y2xf+/CvF55Y3uvyvgupkAM
yPVxtWHYaEH6hAYXEOi0ymDXhVZ9Z9QMlbs4W6FouNQDE7cfYuLC3435cMrtfBUmNWsQwts1O4FM
5a+GKt67RXKuDOeuiqePkw4nA9tzYahHfyJGbBRo5YOQ0Nvkzgv1I63rNhbmuSog8frxdWvgR24+
jQmj5FSso9T6lKfuVdBiUmaK2vnls62dZ7aSKssdUUHnQCConSNUspiZVUeHqNtLGYZojUI06T3G
utKxtp7eXsZasw7ZLA/oBk2L9Omq3gPn/pzluNTCYWvyD1QZTnvt5nBO6tiMLls9gB5lgwMdbXvt
my8O3w6pHO2zy7RUsSldJjV50TE/6NafxVhajdIWxaMyql09aPi35nqUJBESa9sK/zPZSos4EIdC
tPlLNejFaiqQp9e9MxJvWsz5NKlbkkVjqLfKyxhRoYS5Lpnga5OxbcGWjJ0it/o5N29RwSD1ShRG
Oitl64LPYSwt/DKDTNeZNT1mCLd5BwPk6Ni4TSI+JKpgtdUZJR4z30wJu3IH+FX7tGSpYBQDxn03
O3WWbBe+1Rmsr8c+WQlvltcTEQPRz09XZePiQ7BaczVo6UODb6I1g4sGO4jVtFuXFLGFyZNQ1SCU
MczopOlW7FW42EMcJf65mtxNYq6jJFhOk1w4Kc/RAmG8dh8P6VKp8KFOWgq0ew3OS9Td27mxKgLA
9nw+qPOEKvaVrS1zXNFljZXD4FzlmG7ag8jFLkFOZ1fjZYgu3p0z4EbHBI5L65D/uWtrqp4ZIMi9
buhfNSb/oV7hMfDDQ+OfXv/9oeGRG8gK+m/xyo8PDdPiz7mrkc381BhjP5vRg0Q08r7eD8Es5DA8
KuiYXVuHk/RbuSSWNw+53g3Bfn7r3k+tsZGVaZklRXZIgqtSkevsdhh8OtxMEYhjf0q2ZiN2edvc
5dN9OwI4w5GignE1oowMiYcPPXvh5iRN++W2zN1bkwAfXGbipPesPKvSf9Bc/arXAdNm3m4wvNds
ECxGw/RKVfC7KRtNPvxxbODnsVZ1hkFrqo+tP0+zo4OvlYu0sla6094kQX5f1NHc3dJj7l20HzIF
udFJd9+V3WM79KvANd8KDQ8HzoeMLD4v6h5DkxmzsrtN2WF5NdXlQOPlDumhrSaS6cdpbYw+Oxh1
bw9I7zt38pZWrr1ozsj2KLHZV0oE/U6+6obixmd5aU3onBuQp8SLLHwQayrNP47e+EmHXe56n8Ae
yPG5GvcmLOU28/a6DMQKsBTjgrTdWX15bbJXbx0M3WW+adNgWSflNh3NQ+WWuyz1CqLb2Z1VsfhI
sghSHd9ZS1s/lehrchkTHxB9zqv+MZv8vWaEW7fUN6pg2WjAbw7LJzG65667tst4Ycdqo9PqTuG5
NVlxkFZdoXvtWPh1Orlg5gvBGVuDosHVjKWO2cFhIVoGLNOy+yhk1K7bq6G012EZkwPAs4yNmgkT
sknbjcy4Jxs828VTAcZv7JaZzhQg8K7LqTkMU/gSAM/DG+lfiMwizoY+XqebDpV9a8c9Y77oi4YO
lZLduRaR9blOSdrMYgeHfR9uu6F/ZAyK0RoehQujTaUoUDVgkm3a2EuvbtuNKKu3OlLkrgeQObqp
gz/vw7lvFMIGq9w4ITYRt70fWX2ZI1RjOQbsDvpnSw1vgyjWo0T9DpE1nm/B7pOfDpeFUR2yfLj0
9OghrsnQyYZDbH4y2mTj6dOlnuR7zefxUZR4Ir2t3V6OXrMJffUaD2G9ygsJ9YuTFKYO2D8tLTaK
B3epJbAHM85F0mWPqHqHVx+c9QT5ahwF135zkKzKXDfZT1YP57EK4R4T2BzPGucWOGNsdcBrCp21
aa3Hm9GPCMIMIFd6E96/KVgQ0qn2uVffM6Xr14Hnr0PNitaNgF/XluNj4Sg0A13M1roMLqIM3M3W
1/ONWWHzlNpzJDTI/qOO02n+RVa5BTtiojMqtWHcAh4tlxFWEi2Z7uI0v8nYB2dwBf1ELPLB3ZiG
tbQNYF48firCxxP0LAIcRR+p08gPrEHqNcThfUEWmC1J3H7REStXEoizgUa6paXq5GOhtfeRZl4p
2DTE0SDX6sOlTIxqEbv+58B7TCv8eGgdhnYxoPrQTH3lksjoBBPpACb0DSCU+ghdIan6aDGaxDBA
Mk8Ke2VCF4u0cdnn6oZkrsdG5GvfyNfDPNvzkUUzsfM+j0ThXLSpUKCEoaxxJzFV3k3S2TvjrKUY
QGdODYhkYifXUocgbJAnMnBOg1ydtdCYFqKDSzGKz40oV16AQiaW+dLnmT2UzbqBXW/W7WM82evW
wSnKpE/Y04WXjuSkUcUaaA9Y75nBvV9haYkD+2QOFF6ZvBERAXQyPY41gg0zdpf2GF2HzPvaNj4x
xJN4X7tNoKxd7pY3wexEMfhIuGcPy3rhy40usgNbm8+aLSG7VIdRlxyBGl48vYIj+5MwZHtRKxDv
sV9Ux9LR8F65CEtsqCfAU9wYnpZU80nX76eMAdKf3G8ylaHdtNiDeS6917/OiujPftmf/fL6b6WD
98F2DEFMGns56y916/eZ+hxpxhyJguXv1dq3WREUNto/Wl+bmRD8LL7eN5uH9YERvUGoGSOjeSX3
W6XDT4lms+71x3dOY/tDv1nyqAkq39vXjDGgm7oPlXfth4AK5GMO8ze19a2OizWd0Ffm9U3nwIoo
XqWP7CuNBQm6KZ+7WapZMftMuKSkyyLaScx974tn4aNn8P1rjcxFxXlS5Lw7N9XIQ9Fr+l2Um9mz
L8Mrwi7Lez0wlqOTHRtSfIuuY9gzDtApUDkxjrXSZSsNJOFBf8z9EeBCOVz0grJlTO9LUR8RC+8H
0yBRgj44HZOjo+DZ04xdTC1KtS4hrbHB1WiHw3Pc53LRlxECoqp6KsZmWrdxZpATqG6ibPyM9eRj
Czc0H/NjYvYsA2oVfgy77cAK3W++VMVlbNlLowm+5D2JiHXm3dpdOSxrL3tQjbOSVnXWqkuT20CC
8u0rygF/3xAWaWjTyRPuc9Rnj05FyLw1Hu0h2AtjYobWdtBxrOT6Tz6KfCLnz7xwmKOK/yKCwwX9
oYrnA/3L678dRR8/xoz7ZtPNlOeH9dacbcUrWUnjyfiaE/hOg+7AMYWZyj/Mn4+iYA6MF+vvrdhv
kSFItf2xiv/5rc9Drfdnsa8Hq25aLzyooNM+DfHwxQu0EWlTvvSGEtFz3ldLUuAfRvvJa0OM419Q
nK97QAAOfFA397YW2ucse2YfvejYeMX4KtLuvvYhdqlXBaN+CEmeKFhEVDaTh2cALRHmTVl9dCyS
NNup2OZNtPe6O8N7G/qliTnVjt8IblsOU7wzzFfT2VtuvxrMCkFcgB+JB5k2DpeE4AFeqFYFNV/o
oxtUmI6xD3ce7qmmWtd4rmPUJpOIjy65CVVHTAFrHpJpD1nWPEAdwIs9jacOWU7l5KeIOTRNfTIt
TWwpflRc9RMK1ra8tqti46fq3JgpsLEAndS2z8MSH9PlmJPo7vWrqCG0G+0tvJiKUGtXaOtJKsbX
oJ4EyAzbui4KnP4ww4Utk703tBADbFT2Xla/qNS/9IOlIVirD6l+J5Fv1b1EqUnjkOL17adpmL+r
o61T7IfhKpuyQxFVJIbapJ0GdFuLwUN5rjlfVNHV+Or9q8ROLst6IKl8MM6NvA7SGOurjibIiBeg
OtehtO6NEiGZF+b4Z0tr7xjIPiNhPGcJXszRPuVpuDCs+pQWNaQag5CWqX1VZjijOagLQNHFqQQa
S2qKwFlvwES2gGCxQtpb2vgQeGGzkoZ+ji20wmNE5EXANsvSNsL6lKGMK+J0HbPU9OF29M5dgfUN
wMKC0OEV3xRe2VR8iUaatUR7rU1EF1F2jpOewEaivIwbEhyv6hFQtayOLvTqubof0ycCrndak65b
NHFu+iXV612kJmIZmbEUx6Y5NhFUHlBx8ZNkZD8O1DilhR5SuKvMxDuksVl1KK99dg4a36vbbdmy
7nJz9l1Dxx+G/KBP8bJi/Ebm+Gl0EJkCbJtcD4UjjTtADit8HMDlFZWJhncwWtaWDQ1sdGwDfnQD
/9mu4Es4fFmNj2p26QicQ6w4Qx+BpbA3sxtkoMltREvPHIR0p9OpM/3rDMTyBZEfblBcMyJCGFUM
GJaFzie3y86dnpzId79yQeeWgbHrGP9cUjSUKOYQ6XWR+cJe4Ghl/qc/9tpngmFxkeJrY3fGJszj
bvw3z8FXrM6PPttfXv/92sdpZ9u4ZvHNzk7b9xN/wwIIDZPiqxQJhcL7a58sQzRM7Hc9h8rtfQUG
A5X/GP9DNsUg53d0DeZsmvppePP+rVs6td77a183uk6Vg49JvKxeafhOJolKoe2tDXt6i5D0Nayo
MbL2FzFzdmpDlM+Re7a6/jJu/E2bxOtAUB6ZFfLDZEKXGxGtlWt44hkX87hcKBEcUzfrqJnKy8I2
loxiPzYmgIU+W/XBJ7OiW/FVfCf5i67fr8J82uQZNGsUw7lXPPm9QqUdrJ1YQ1tl3foV7LgoL657
n+Veqpc7A/llOvVbqxLXeZLAssmDrd97/kvrCt6BMrV1k51sad+23rTC8bNGAgHMgKJzlNuSATHe
jxO98gZ2QJbC+tNS9uYR45CLpM3Mpe6W/t5xUcqL8V6zKlS7R0mFWrvFHZNPjEd9w2HFr1SlGGDL
p9RGqCjcTdiwLAgtUlzHTZMGF6P+kXkT4O1m07bexufpEtvxPq7tbVHly4IBQ8jPQC8s2DvuTdN4
y2n4EoQ18wMANU0PxbC+LYb6bCTBrkjMcEecCBzWug9AkmkPXt/c+nH6UKdwyNrG3lVxaVxZYTsi
mTgPZbKK6/u29UnmDaPHvEa+alVIdsFitp77ecq0SzyP4El9uWrmWYNBdnbW35Rm+rGNHbD8lrbO
NK6lHJhjZKl1GPU4QJobnL3EMVSfnSB5SR33TWsY2LN2XmDgXrtSPuk+JBNwvXeWzxfQiW4YyjE5
aQKYUk00hN2DupQDRElGy1KPSYHS2lVdNS+RYyxkJC6zdLitIejlEm2H7xDTShfsMYq6cCZ4fohI
VUCCbA2GPFoHWb42NCb7rG9Pwkayq7q6RW7bos1N3eumyiWUimYp8JbRU9zJMFoKZ/7FYERpE/01
cLS3ztOPZmNhqjbflAS2IlOCwWoEdn7AD9fVt2jwELRzmU69Pr72UXIZ9XNyBAis7taiNgpUeOhw
gCsbwX3EDmAw7U0ahovWEduhCdBfVOtWiXMLf8ZNmZz1IW+tLII5ohISlTdVN2H0bFk5gX4J+JYo
2TYdTL/EJBPTOPVjeiPb5oqcXHJD0n3T+vxkypObwNoQ4mpwB2JLmgNDuX1ZYW2xQx36ukD0WipK
fvDq/YgnxGwKpkgso0XD8CtLnhHOXxkcvUR704Mcxkm0lHOTUD+NbX7TBGz/yDm+7mJ5rMO4W1km
qA44zeNFYMcEn/RY3slGR4+Shw9ZE1wx/VlLigMtI7LPMzcRiLokwfWRMX+sTfxFUEr+2AcRRTgh
tjwriKxlfAK0+j8eRL+unn95/bcHkfcBLx3qOtbHYBq+PuO+jQL8DybPEbQqzPZ/SSR674Cdja7v
RgGOgQqQUQAjCfp4/7ceRPOU4/2D6OdvfUZZvH8QBWOeO2k6ans2lj03GENPsqGDi6LOmsXE1bvK
p+loTac8sqtNExRi6zBJ3mgMvXZmWuPW0k62GqetFZnT0hnG+rkveocEA7xnNYqsipHelvkgCap+
3W+zaSIDlRl9mlSPwMWdlTaVxXIE9NuyucsYYDHEt2vzIsRrbrTFjQ2R2PQTlqylf+tS4eUWA9DK
jpPDZHK9BGa/8uqnplFrow9ua6O4aTjZvVsedIxCo20s0rrYGHb1GPT9vSy9q7Yp17mVb3Q9KLal
KUAO1TDbrFMduY82C02VQqyRg/mqjOil6fuFq2HM4KBIlFpJhAQmfGITh1wek0ZM8GNnQyEbgBXV
n6bJ28Ra2i5sffic6fA+42AdyMcWElgoPrsyuMmnJ626SUwDM/qDa6GyC+3rKNG+GHA4S0zrzjQn
Diep3EVmVK0d500qmqBEPAzYL7SqsubR6UWPQBJV/nBKip2MHzq9OgRu81IQ3z50GF+E+pil2Brc
L0VQsRxgoxj7Gy/iTvGIl3P4Yp55I6prWl4GEeFudGF8Et9bVM7Rn1h4QnkiENWkwSgSsQ0Tsh/k
x9TH2mbYO+UVx54ftZZzPycFK4Eet3K0RI3JMrq9FWX7qejHte/JnSYJzWQGPVT2nZyX0/4IYC+l
6nfK8QXZEKo2P/+SBAm2ZZKoiM1TrsA+hl+41fblQCFtZVu7JtWdzXHEHNnpZ4pnMJkLL9J2XUCG
cRAk7LRYsNhDtsqtVn+ecEHEK1ZBWyOwbqfcvRYMp25iQo4Np72a4nLZdjYhO8Vs2yYetIULUuII
I8AjXJSgMnwtn1lIub4WXpAvUoUlqkkOQtGh1FbfbNPeIlwmzbcW69rMt4hsrti0RzuRiSdbAUya
elgE8XlMmpm2tgkrwPUm9klnutaqcZkhAC9IIOkTG3hPLojRGAeSXyVTsrhOHEQAVZgzwcW49X9J
zyIqt9IIhQWfkdJcBA2uKBx9ZlXv3AI4iYlfIsg5vzHZhRqTvN4vDlWv7/7kK56i17EZvUI6YOD7
X73GbIB+12vMc5qfX//tivc/2B7EAm7sb2EH39RFHsIjiyGT59LjYIiYrcffp73oFDExI0yaNYOz
uPr7tJc3qUM++Ht6/FsaavbSv1zxP771n5SBirWXn6ghRnqcHOtZD0INskrrU6ha7WNYVF/8OLzq
hyzfN3GcrGTF1q4JWrR1ofNiQx0A++MuBnAqiyrxrwbOz0PlKv9hEGxFulJSg5msVCMbw4UhnpvO
I6gqT59kF9xmXIRIZ1g9yIuhsc+xlKC8K/Yyc7iUM72MSYLAxLJGuhGAo7Z7lzuluDDDu9JR11Y8
OieZlBoBbEhOpIII3Yi+XmRRXzyHof4JEtBWL7KPgZdsugJlSc/66OBMZCQbQAeqYjrYmXcvaG0a
8TqRIK+SfBVp8SqosKDhv6jilFQ2b5GGkJHtswtZ0urh5k37AO9pbpOy6k13eC7XQTIx8sFSUhb9
kzGyUQmsaU3vgyUxVW+91qgLz+pvW2NclI1OnlnZWYtEOAlWcvPNK5I7rehR6/S9uKl7HGmGmTTL
eYweJ+Z91GFNlmJR1Vr4EhnlazBRlndyI8iRZ3+ltq6wb/RAvU4anmHL+Fgmzk5hVa4VVMyMTIch
N97avIS/V97barqRhYY6Phzesgh3eZ9kMPHCidC5AiOlqW1QtbxE9fRAB1N3TPBiIqd1AuUm9s0F
Oqww0rZU2UT9klfcmbivkmXXg13zT3qs8KsRxPfoM2JzgWJGtXaMSAoCgWqvndJvFuHsF47LVaNu
Mk0C4mMrLNkOp/OauDKtL5wR4J5skIN5lWyzUxbslrXevk3mZXPF1tli+2zNa2iffbRiL12wn3ab
8qZqm2zh5MI6FHn52k09MRxGC2izw+6TWEu9CxeZGZ7dBg2YYk5nitdYEB0Ob52PxNIWDHzyYmX0
n3UdInnAInFS3sUAHbPrcyi5M8rTrrGTYpCZ6o+KQINyGLbS5//5XSn70tfA2/gXaUkXELFZoO2s
eFcMICBLuRAiA9s4ZhLpqFEV6a3UjZXyRxyYw9ZnaohI6iyiglxsY1MO+mZIg92g93AjO28uQPDx
B6GP8EcuTMKrhlG8OCOB3N6t3luHUQzbKs+P3TQSiCgu2dsuGgB4XmjLZS2ddVPEydIYxiZi8zmp
DVPIZaOqw+D320g6T5NoP43AQyJvZncRtxhpxa2MeOKX3qsWmHe5my2nKODBmoDCFavaLhdCp0wj
bsOoQKYqcSi9mIbets5st3Zj2qZMzPIHfQSkTWOsVXTISCzDVT53zcOk8ZXqc11Acx+h/YXjnUlO
yzh8kVW89JvsSWrlISGiO6cxR+e9jWjUOzGtIzPfZpQJOuInx7EpAQf9PGbGTmUAMAdaZMioanox
sT2yDriQ3lOqazDIMI06aLYi61zwEXc6nBTZsOiIEswDXNVG4GPJJmSZaBbXyrcxJBhMIg9+QlpB
kB4T+THp0LTYJJ9MfBylve316kLzh4MWOzu/NbdCFIw17IuY6WatYdDtqmUUROvY2BvuSR9vi1Ju
aTUx5QfFUieKPprWul2+mln5pc2ddSmNnTUoPCHyanTyh7QojmNW4hWweKYrdnF1sg2i+hhxsrRO
ftQHtIJI2S5RPB5HLTohxYA8HiesmpU/pwebe5QwpJjrMJykzkqsZTpTVMVZLwQ5DrFxXyck2ZqG
9/CnlgVfU+0sHamWrQsC8oiO/dfOT+hza/i9LPjH1/9dFvjmB6yZ6LzwQtF/f13nfhMdmx8clrh4
Blw6zplX/r0ssD+YoFIAgbGS/kpG+l4W2B/4U6alczfPKhjI+G8YBkAm/VAW/PLW54rofedXKl1w
v/TikIt4aysNmU8CHtqf/0356m3KhbypC1Gcw1nP1CtT7ayE/jBm2MZ4wttlmKRDQuGQXe4GRWfQ
CT5lSLzsMul2pj9oN1Ebhj3qGbxFpMURWQKkejtgj1r640PFQqXpL3PjxiAeusqopKGyWulLLl+T
8IBAxTcpAF4iUqTzgQDzJqjvc0/nLLuSWJSinB81mqHfIJJik5tbyFRzY3Txp5fxpeEHz0PRPfij
8ZFwK3HrhESowM2odmHPeMf4S/6pdo2d34kpfNYM++SZzakwMjJikntlnTuYZdIJl/PRLUPt3tC7
/SjL42AYCDN5KPPdBhmJOv7Jth/S7C6JoLwOn/WqPPH8OsTVdKnl2WqMid9AoHORI8jbIBKzUJ7F
SbkqKjtaaVZpsEKGGKM5SEh65z71Uv1mCllfh5PBKroznqQ+LZhgRAi/DSIJ0XWRThCZC9bgytY3
PbCYKIOB7UEnJ5qivnEYe/YgqFioJFOxKoCXZLm1nL1pycR9kwYuF6w2XMZ9ua55WI+dcZeb3TLl
2Ry39pMPR8Oq6b36FPU2T/qLSgTcrTyUL0o1GAgMd6WsSCdq7jK4Gs2ASSMENCWgl5Q2LokkO+jg
Xiv1CXHsqg6abQPnd122xS1k/pOdOsllja+rUuG6y8P9lLi3ONbC9UCMg2ZoK9Vu9fk3G8kV4hdM
Yw7bNrlUYXbtBM1t3pKZMoBfduPFUEMdz+Cm4sU3GdgKmqpgrBdh7aNYty4aOztlenM2a5Aieg70
JcPsR65MXHhwuDf6HLsMFMc66lkI+Mq7oFpa6qxfu66+aljAuSlJTFOx08rrDim+p6BXlneW+zD6
l42J7sqeEOOby5ICLRrI7mr0dFz0sbrimEWLP/WWnQUnkN7YprPiNy2Ii7RB/7LoYTRKZOD3W/Yf
X/+9+ZqHaC7mVRsF8NdJ2ff5GvYNeIa/TNfEB+hxeDuEqX81hHD9fmu9xAd3HtW5MFVZEkGa+507
FmbdD3fsr298XgO9s1A4CBxtu02LQz3pfOwjEzizYhLNyoMwsTHoIKOPSUYmWHQoWPakhnbRaOdc
CbohHxVv4yLNrIzxKEels1cnK1pBbson89PQil1AcTqSOaYx5KlSi8E74hOK6At8p9VyDB4DDSFe
5hWEk0xPgZXdSV1f6Y0LMCfEpS6XuVb2SytzVo6yHhrHA+acwHidShNNHpWnFONAGFyDzKVt3XUf
WOgkA4dTVsv7LnQ5AlJB8s+TdV/24a1GPMIcIpqzAI9NaV2JiW1W5iQpiQlcelMsu+MYmZBm8GCw
lp9aZ2PK4G1Iyy+D4e/SyWPo765U4h5Edj24RBP1gHOmOQ4yvcbNtsp9MqhMWcwCR9cDihyqT5gj
xoU//5CGvgSfh7sKBmq9T3WzvLU5fpvBNaarIEu8/TT5FPeD9WaUVYOKlwFZVJ/ywCaB+pyFZCc3
2m2adNvEJ2wcSd1t24R3aGXxHIdyMaNZ/+SzbFsOy20uMgQyLEX//Sxjwvz5LP/y+m9nGUAqCh3D
pSL7JoD7dpZR1JkAmVnMuvwV5infKyYsljoLVI/Th/AeJ9X702y71iwpcgAXfh2+/0bF9FW7//Os
/IdvfT7t704zTYPT9U4QHZC+xzvXGJorN/HYgonZ2GxOsj8GWn/QitG7ayzoMZPOIJesw6K6sCxU
FSlkn37c2QOBUagXpKi2lc2DGCYvWSRJZGcI1Ai863u6rDTYxtVzA7xJZ3hHuoNIgXYbMiNXfSjq
t1wpeE0CFrPD/DxVwy4OzRoBv+9SxE3+LuJ+gSDRHG3zxbS0u4lgcFWfW4HwojE2o8VaTCnZbDrG
kTrMZDdqGMRHRG6ZLuq3CEp85WcUH+y+ArT1FyEanVWUDujq7UE1sPz75LLKbmOjPTWe6xIAoW80
q12EvfFZRMOiNotjCE4oHy+9IF3KsgtQ5CPki/B3LYQNSdnClZrbkIbsyb8VjdrH5pPm6FetTD/1
w0o2l4HDkrRsQLnxQaAXHnA55cx5Ah1cnJqjBoi9cSt3PHdMsVtDV7DKvHrbOvrSDz/byu3uhIsb
XRRPwn6JQ7TW7oMFAgg36YU+vdoIPNzssQ2eAjYQpbzBz1P6Z35mIOL2MTjsmUAkr+2cd19cef7B
SeBeIW/s8CaVvUnex3OLAt+qbId9GnFWiZ0vG87PZmin/YCyV2bnwNzRvYG0v8vyBw9CZ1gWa7Nq
diwpzEZdOi6hjTcRH5YsjraSOZDunxnhbpPJxmKrrGxPfE2//lPvnrll4Wk+r+mQyVoUFRz1f6sj
7Nl9872O+MfXf+vW9A9zKUCJ8vc8liHpt25N/zDnVVmUBP/jV34b4tofsAAJ3YNI+9d67/vdY38Q
tidmGo7u4UX/TcHIT5rdX986F+D7uwd2eJo0+dQf6Odtnqz6SxMSAzMmu3qM2oXFBLGajF3i5ofY
wL+naXxUu53LTUDqN64JZL0C2KI2D+3MEfkazsHsAkvM2ofSUprjmh88A5HZ2MzTfK+PilEWbdwo
AiLG25WRZatJv8+Uu4hAX6b9deKYW0/CkY3AMvflUpJ60SCyz7VbTCz8WV7H17qm3szAvw8FjMcp
IWbIpksbcfgp5zI1t8ZgLVOJSeD/uTuP5citdOu+yz+HAsCBHfyT9D7JTPoJgq7gvTkAnv4uSKoo
Vkn3KjRVdESHuktZTJKJY/a399oYHwhez+Jm3I/qZx51i0bofBPcK7Rgo9YXV69m49Djb7cMbDGC
iqSSU4ncRWa/D9opzwefzLQOVTgVaGknvHJzlzSnoWYroy8vAY+R1DF4Bag0Y0BGikGXcWYvmgVO
/V5VBFd5mBNCeEZpbhMSOFWWz+kyW0Q6NB14DATZSdKMhjXjG6cixMOG2Z2r8qksQXuESOYO2ktL
tjWknpDYXy8H/DHUTNJdbbX1fe0F71yL5Fo3a30dDaZ/FzvDHZGNQ+jqIEMJ52DMUXAa1zFODVBM
rKraa5GM0Wcm9ZOcrHiWsO6ViaDftbl35JhCsoHgacBvVaeUR4GTNTQHRTNOAgqwLTNuSaxxA7bt
MjyYVCWHIt/VFCD3Tre2GOP5sf04jD1EtAgVlAREoBs3JHE3JVPOiF+G24LNhyvKCDd0jfU4WIhz
EH2oGY4bqshMCxIZJTNBxSGRjmU+XOgE8zZzL16j7my72HmgGcMaZCqCqc9KziWO7O7cmoZ2luHb
Z1gtxTzogJWWGryvIGpvYsGLG93pT9KxSDXc9f2Thc8jSeH0x1SDI9qKBvulBp/FFvvEJKVKDqnS
iXOpxToetI1GSYdevEiRbfWo35aNeZDm0QNuMhL+FcQwI5XywBTSZVAtpGPAV2Osaot5RkAkLatl
411H2S1CJ7ykgi6PMFza0EkqTtpkMM56qM9bB/kPYGLX9PNc/WiFtSyr4knzmnNfhvs64qhexU50
JJC0Js/NKj8Bot0gpTKVH/hzZXLEtUN/JUNzrgI6qTtjaSTFJgmJrrbxMoisWVnxqxq48Y+nOt/1
1UkBLzhitmJ7ZWSiz5vc2HSO+q3TiyePI3Ee2YuC1Fmp2JcsU1El1XlitHtT3tshCbda3fhwSUh6
r5VM20hHHvWczbh/6oZ6XopzmMKzMtT0DrfsjW11CxnBJkQGcLVCX4leLc51PPQPcSO3iW2t81DQ
ljUqlyRk0GuI//ZReUIZINrpsNX/idBmUJj+dbuabo8YzX9+/fejsg2AgE1H+9MD8nPNANB0HO0T
1AmR8Cu1yfgNldOkeZG/9E/YwY+Lr6B23WIcySjzd4bJvzgqk5D9y8X357f+y8VXK9WCtsbW29lF
qy5MiVM7RNUriIJzYIq8GRt8zEbjF9/G3ACdrtafTgF5143NTVyot4hjdC23D7D913BDjOY1GD5t
m/pQn2JTpogHURHiMq05UhpQUzhOy7J31V0cfyqRClUYg8PQPeik+05eOYLFTIJlFqCfqXWLfmYu
MDVsg9p6MqOjV2SnSMirAdq3ZOxUmi6QQRcqvC5OhYYJOjCbU1u9kJ//aJRQWzXaqycfx+IS84TG
8Vsv3hqfuuASh4M0l1V8FsWHQoK120SB3DCf9PWXsaW6ID8UxTaHdmgM3dyv8T9IZSGx12ujtqwC
PHsZ0dHGbV58EqzLTNJjWk92mYz6rZGa0qrETu4NBy1M13k1PoEDAB7pmZ+VMW0+7i4O1C1MCWOZ
2hkH0Ba/2ZMM31u6sZwoXNdeuzPEIe93jvJsAWoHlDc51+lrTWYOFOmh3aU84E1sr4q237F8XiKL
RF6N+KaUwUIE9iFK8Nv1lQ9WSz1I0m8YQBrMic5UqdfTKZWY77VOr3zV76yY2khQrzVlYCUtTGPR
rize7ExrxdQuEz3i6rlAfeHdm0RAVeelLxJc4MMtLTLRrDODtZPquzLVuIdoZ25eGU7/gRYyuiqF
p81BckNruY84p4ch0kkeLus42TWYSYsCRJfFXYem2WqGX/82tzguNC4l9arx0NVQsymsM3teEXMO
aLegm/Dsv7T452KHy528JoIIz+NQvPgWLIK2PYVooTlm7sLZ9/Rc5Bgny8w8DNq3KSNVovNCAUMh
4YoD0dQ5DgqAPjYO3Dazxt1L/2opO4vZaBHEMw2qGPR+wtJ3enprueeK7zPAxCnDU+d3i1y5+MOp
Hj46HTNjc6fbK4+K8hFGgJFFrxHBDakdI48IZltuymbCguRwOnPwu6rP6s0ZcK4Pd1Aujg7t5jXV
kI628Mm4bLiBjJiB1XI0N37DrmdGg7fh7R7q/sFrB0qwA0q9CqE0e4qkEIEXbD8T8m9Z6cci25CM
vnOjq9YzygsPmHv2DX1rsnM23lAc25DOU2gP69JPPgfQuGV05ag1i2N/U7mw1mGeJZC/kOwtHLGh
Hy/gqKPNMJ7TnUszinMzZISJLc/ayKB/FxrNmVXgGxsbEFBmdc0lq8KZ4mjnvs2R2OONW0TzRPDD
7gyKENSdUXt7t3yJpM1IVJsboETIYvI8L1V5P1DohVNqBlFlpo/PURNvzNhckd96igSKnU2lQHI7
vS+R3fplQi27s5IKZfXtTVg5r5V1GOxjnYuXKsiXag3HVtP27qc0yFzQISgjqOSYF7JBfAzZnUKT
ZVHZBwK1aE7iG+PmaxIq7Qz1YzEQTZWS4m/8ylpwNrSd29yY7llOJ4hNEZz0chOE90SeJUWo4tpy
jzedF06+886tNmpXnzIbYjGfnFr6G1NJdiZ8lrFsyZG2z8gLS/x9m9rwX5IUn1nB+RQMvBQLC7OV
Gw4Ljl4sdBAi42aqbFI6o5vKVNAi2ltHpyKSFcqT5a6a/MidnPNQGFZG1QpYDSfidrv3JIGO6tZi
xqwJb/FfvapOezcVYqAedMRp/kn9B8lb03+6qv7t63/s/WQFNYv6A3eS4SYu0Q+ZDMAEPUJTK4L1
i0qGtsYFmpnkn/CJL5o3xxNaiWzT5G3QI/ZvNG/dRqv/RSX76TvXf7EbmUbaOagW7q4JjBlzUeNQ
S8BecQJrW0ICnHej8VoPGERiOHk8sIor3mQ7tQc6uAtqP8nnYZFaa8EJ24A/qofvKVi9QIxXmWIF
CIyNp+lPekE7Z9t8SPfDcw8RPMJKE5y9jS7b5sAbiAMClFdisWx66C6h1tqbIAVkXLQ81eV0Egk4
kmiVmxGuzlXQL8rC5oPrhM2tIk9wA+hKoie3mQs+5EXzNPKRr/noK9MjwKOAJDAzeTQ8HhG783Ch
BjYClwt2bdZYKn/Ws1Km83EoxaIa0KUq2FfzBodGFNonj4fRSxjne+WjykPKbZ5sf7cWjYI5FUYz
D3OsladoQErnITeclzSfoq7XXnlqKArV7tphk4gjdPSuObvD2Wlu/GanBmedksKOpWTQvyWCKEMJ
PMHulYuI4dYrzdatMGNa4NOLq1rDX0sSSiQJ+ydZTeyg29WJ9y1zJgN6glGMWJ1Zkc5P56THZoXf
wcPw5+NEnozbZYQdI0tPUBhqb8lthksayF35YSP4jf41NncetDmZzbvk5BEyVpKJzkuBMnFcrSFj
2DqzGJ52hvmSmd2i4dJW3fesKdkU1qqfCqgAdCnk7aegmCNvmFMeUso08n2hUeE2VuywFdT+claD
HTHUU0jlTVo1M+F/gnmYaT1W3Qb19XmkebfmboQuMEqkRziWZvMtU4kcGiP2JkZ4PjXRkUK167VM
mUBjyPDnaTtsI6JsfcGv+iGFcitG8hGY5IyTm36LG/Y0ftakA4z2yUgPevCGfjBLcvZt/HGeuRDm
U2u+alg+82Db9yetbhYdtR4VcMzBu7MQZkLui4xKDXZYG+u1AcLBbvaBcyoAyoOfHGmGpuhuVg/P
6lRiKr1Z/8YdXRNrJOaqvOkJoAR4PqsHP8Qx9+HzkfHxqZjuY9o++v5rNarAQdVZWRrtLDJudQIU
nktKuqjRcJwPPCpQxbFTbeziNtRhP3HNwxgbnTWbPvvAvbZV7z4WI9JJnJjdAY9y4M6amE6icizS
a5WejVZwAEKwzJ/ygozSMHEzs+N/eR8wBbwtwaKrI11a/zQu+Wu0+S+v/74POL+pmEdMZEsDefJ3
F8mPfYALIJk6aILwc1lkf4xLJhcJIQdVB96rTaWRPyRLhp8WXlWS0pb6+yXw320Ef3MH/Pqt/75R
fBmXWF4OFcbpg33CjK6t3oXKEm3GB3N4zFUPKls4g3WwyGEKDVi/wkZbDkq5HsNioxQvToojHbJ3
xTiOmhBjvAzO1MoKstcnhS+Ls4c+VybU8nq0gUTvDtWObnQfe1cnu+ic/SKa4QbMCSpj1WJh4hkd
8Wkr7rDA56F7YiOH15waLMuHTI8YpKVyVtDIrkzgLuyCdVjslNSZgywb8K0yWlQKf6NHN5p7ryOr
asM3B8flG/kn/VDm5WPVROXBy645reXjVFLX3rmjzdant/BAxFLTPlwCZr3dLIfKWmVOTigMUM9A
HW7Xeze6PSzGSD/hU3ltY2dVF4dCoWdCwbUSNrs6tB+oEruE4YOulycmItuACZMTXLl/XEVq3gW2
uagCsbVG77bIQaPgx6ls0HkKZIaMPiHcO4xHQD8RFlsoJtYPZtMybfe9JZjfKq8j4b9C9M9VkhOH
5Q7haspmcNr+jU8ZPP64c5dR0gFLM6x4y2XnwFbLK0PrVABbQGrmbp/6HhUhKdY6kSUKU6MPzbUe
fcDwCzlx49Iy7vZ1IVJGzLNQ7lxXLTdRY1dUhwJzMVLkxKlEXNJhgGdmGSuIeZ0iymVrOPhPiE5b
KVhnwRo5gKKwmXOVTXIX5QHFpCxkLbfVOGGAolEjjRS4DUz3NXXzahGaxlJ1+x1RvU2YVerW4/FZ
0mYcjNibCsMl0dd0WzPuvGw2DNrcHklM2vLUFtx68H8Evr0Oi2cVCKAsOg7XGAyJrNekjE2GQT2D
8pFThdvLgy00ksr0MTU1SzfsZCfCdCvCnW+41rEmQbzRNVoyyCsE9cymUieNsQl2FYlO+96kB9lG
f1d8/yjcjG32DsLrTFFvXPHoSWvrZYyyXdQE5eTFdA5r29bzz2rCU2YQ0+v9cdlk4zrK9kAIwUD5
23GMFp7t7qEo7WVtL5AX3ktf7h23ih/bltwizmdzNPQ7I222BTdjHVZM3SLLWMCNJ9I8M4Ybwozl
LTGTlB9vQSFPdtF4KhWJpVkWrVh2eSxXGdzZpaJibobAjSzc598c3zZWafZgm/CykAC8HBxRTY9b
mhEJSgM/XQoiF3V61xnUOid2wvPhN+AZPSO5J3qITyhVkm0sKfiuxvQ/OwibQtOYCjmwa7aBe5Gh
9/89CNO1nw01f/f677uK9RubFBbEyQWjT5mFH7cL+zeG8zRNICsakOgnVPyPQRjVDmxytuAEawr3
y66CoxG7oqFieNQYxvOqf6Es6hMF5+v14ve3Pll+GPnbmMMnTOzXQZhk3Ql9cI87y5PBBpmJ9jUL
9d1/yYrk6ip7B7I7Dr57laUiDx7b1IB67M28HKaY9upT/qSiIbYAywldLW3rZrqqF+IauAhl/ave
cWJk7+EiYJpvwt97nn8zBWdTK0O7H9YMjjdOchmld+uOOIeTA7U0TMXR8pWEyS8dcemq4GxVN/pM
GfIttQpAOVAjs/SxVJ0HG2hVNDQ3dSDwKdOlkGH57WaZ4d3AZL4LRHXjthzTIh9JCCpWY53jsln6
pnrybFrf0H80j3akcMx27XQgH62lRhVaO1AK52Rrr35L4V81yaHErgxGa1Wh/NHUuuiTeoc9ZjFm
6EXTsMrgcFsmxxRxsHsxnfBWhawpJgefCM5JWa8cblRGaOJPrpfhUC36lGanVtuYozkTnvmo1wJU
a7NuW29eOTGU9wM+m90QMmah4qEaxWWYxjFB1K+1TIW26sNOru6NsCQjG9JfITO6K8dyJ0HGVkJ9
s6IPrbiDo5YNzS4qmZNkncH7qe/SJjyUtTPzjfToOwl/0Cd72pgvTo01CsdU6vjH2O9WXZ8uVZF+
evQBePzNoFktcCdEugbmNc6bpW/V/sH0EjRDbV6ZkPQExnCVC4sTj7d5SARAlzi8HW6RBbiTxFk3
YbwNLIOmoWEXsakYPaqNYprzvga/6MDfKvvAZoMctl4LNnRCnrlSfWmTq4jEVuRXXYUwn9/mYO+C
JdnF0hwXsn52lZ2qVkublq92LDbjIO77/sEtDaav4wOAop18lqV8rPr6lBoB54vk7A0jZQQJ0hLD
XEP3VnZK+WdBHL9299kwqMveRB2PahVeHW3d0G/7ctsVmjezPZyPX1aTmz+Qk19JwSgVf3kiGV7g
7yBEq+PI//mJ5OPu+aJQpgt/MfeGnSBp01fvtfgjbva/EomnReuvX0iHvAwvAmnl93LjLwfKLrSt
IiWGtCvCjs6uremJWeIRFG24heCINUNjXhe4Q73n/+qFYzIKoDdhlDJMwPJYHP9ha+Bf/jp0+tvX
/7k1uBpDJ5wQpN2gpfH3/nnbwOmuYnBgiScBpv/BWPqxL2DmgurERYD/woL147Zh/obTi4+Nyahq
6gr5VyClv/FH/PRti+mz8+WzYWIIKkEo6fu6eUPuwimApTLn3rR0TLnEC2rPR55kM1Jv0KOJDw0v
HVsCaoSAycKsSaP6MxjbVYdll4DKUxF0CoTN8VNvKeNQYh0aoZm/5T4NG5G2KQs7gn6T4cHGT93V
pFmUjDt4DmNf6MsgwDJNLNaGI4z7x06ta5jLjU/itB7bW23wzW1QJcquD+7CUlnSCvSowU+z83VG
IFSjkacoozdRA2ckYkxjz7Gs2ZQCEwINowzNWpih7iz16KHRB0rVtGaFCe0QOmq0sN3MWhDV9b5R
8OsthlCh/VNXIEIgb2z5OwHhV5QO5nEBA1KXMxVHlnDoGXPsCegUL/yp7K3LjVOcaMZtjR2y0P37
2C+vtfbBihiAe7qPLUZ1tmLMR7eUq9i2IqpTEkqJWm/vuRbijztH1LfyccJZ3fxXH8nf57j2BCo2
OP6YAP7+QQPg3/z6SP7t67+f1uzfuOATMTUNHnj+ib/6uwZgY2WGNGxPvbxABr7WzRu/TdNZmGeg
cZAIptD/lzkwhGLCrH8c8f5lU9c0wf66ZE8j7C/fuqn+8lhWQy9bd9CdHewkYWEAKjdkNJnz+XC9
vDRj2tJT8NKu4pS7qshTg6Eg227vhh63VKZnST4QvegFhzqng2jL9lfbdPY0oZasuTigXrpQwkul
jmF7h48Bz3HsPalRcKsZlL6XLZCTix6P9P9hwSSDaGrJPA6viq49Wln7lpN+ZT9OisVU0rUwiuEc
eTp8FZ0WPq0CyBYkxP2cGLsVjdFgm+YFc8eCwmj4xYxROkaeBnGYuNMp0xmA6QzWxpq2XVW2e6Wu
X3IB50wIHtHKeQmnEq5ycquQibNrHFwyi+TCGJBDCI14xtYIbBLf3LiKgHqzRDnaQI5LaKq1bhz1
iNvuqDvs5GIdQokJAkKCFYqz1m203FkanYuu0s0FEoWrvrZS7I0RZAtGqqBO8DtXDbWVrMl4rcak
upWB5QMcbZMlxd8j109mtDZLmkjtTSlAnITZEG4TqYLDNUJ745qDvjRqDhQtSIBVi3AZJkzTXWKo
BVw6YiD4f6o0fJZD999+6kF0mGyXTFxsU/+np17w7PwwK/7+1P/6+h9PPfcwtmFUOhUNcLoj/Xjq
relSZAKpmmTHqdP++15M7GGiV6kmmEXr5z4Lumg4OCAL8sI/jCH/4o42eTu+gMmnZ/6nN867+7oV
J3YRqr1jertAK9Y6nGp7an7ru7kyDKts6o8y3T8mg//r0ZDk3N98UdrCdZ27ISGTaQn96YsieUVN
Ybo7qiy9PL2SF0PZJjxRE14uPHFNW33hw9FAqroY6c2oDm+5cbZVMjth0inbzFT1TaITznZwRm6K
Ac5Gxui+N6a8duN4O5mUR1kNSz8poisFpeS2fJFsZaemy9ZPYMNNDQs5U//c1nAAMLjmqlkTjs3a
9L3DWFnY2prKqlXP5We6e+UhOQcUNU8flkZvz/MpIMG6s+jU3TARMRwwEI95us+Y4qvBVenISTfO
bd25x6SYfIfFcpgIYJUjPlO/4Ctk/kIMKhY4/1yZz03dHBxsDw14bLVn1cxseaeNNrBWO1orTfDp
QS0MdH0tZL6yWlY9wFmRiqBaFE96Vm/1pCQsnbunwKa4obrkaXFL2mdbk/Ua0+YaldVdX6pny4Un
2MYPWjRwTSH+FVZPAXXJSW6uO1LxfnVpKkZWwyyOlHlbWy+yit7ctuvnSKMMJkYywIbHjZHbb++t
+zC7L6gxln31ouXBJ8k4ysPVzainDzXQ5Vk+5uwgSFerOKkJ8/lUhMnEWQ20Cnp0kSvenWLhzB6n
YIrBzdjP96kdr6YhTJ2Zuywjf+Lo+2bUZqP32nek+01QJRQZ2pVzP7jUa6f62k/Ga2PYM2OgZjEN
T4UrdgUCcO9nt7JPmrlptszzRXHn0gw+OiOsGW0DYmhZsYPVmnsuVO2qmPqL5ydPqePtTV++mo6/
0mro9emLhQlT0xh0SX0ly4vCR8Oui0056d9FS/1LBhBFs0v6SJj6tB3zOfctjKwF896HgkC6nRzS
imNheU8vvQ+DJyzdUwyqpg7fab4AHDYwwISx76YJ8mWcr1Fiy01WM0DTkz7Z9IzLogpISto2+Xwk
r3PwKGj32aMSIBCNCLnKxtq3IIJWHkQ06tJT42+Vmso9WL/bwRg06jTdzxR6BLursc7T9tKiwOOF
QEmPQvwI3Sop23Oo9augPsAI2CvQ8yuZLaTlK+so0raBU+z0arxF9zlHFYwVGxTQwI2XMfh6dIKT
N8HMjbTfN4b1AlMQsFj35KUkoMJqaTJV7DTaAR0bZ3NGrbXsX0ONjm+bsdzQrvvgEkQY9w9d8lE6
0TXxqlva5UgIqFuX4k1AQw1HYalgwvmmxI8uhSNpPa6bgaqEyI6ZB6sultJ9Avlf4GPO6o/YpMDN
5xReFuvBsG8NkOUlYVUbuIAdDttEGyhnwxDt3lHEuvVVLBMcQJJYZ+J8gUKmBHdWs/Wh9TeotdQ5
JwTW8/4yUcpVVGOvWutdtFIVfhrxJndvo9HdVOHV9fgfuEVjpovD0hoPRgg/wNwIuHVJVOw09+gX
50DKRRceHG44vrMlYS+0hR3pxxzZOzs2/gkTWcJ82iwgPmRht2kjjFvhg5CYeD78sM9xk+nPURqw
AnhMT7SFCSivoEys0r2d78YfRunClsdjqqDeRiT+GRhrLT6x5DMN+i04v2WXPvbKfQ7bPxLqh5V2
p4IUnLLTjJvIWgF8pZFgr2X3iQIx2gMJhEGsIynTKtkp4/OtaOIYChq/em3l1bdxelHss/C2JP84
toRrz3hAJEm6EUjgQdFfZHesvaunbHK6RaNyGfYGxl34n+LVDl6pQe0Yc7j0oVcHQjIhg38zgxQ7
vqc11zYARnq51QlhBOrbKCHxFtmsUNV3PO9LFdQBTjvIgu8UW+j4t8ZaWRlNtyvHF9X7UItwjlq+
C6p6ZTGqQhFk8GSVd0Fq3fjxsPac5ECjUrko1GqtGsNpwkLBIyDPysg8ncXmu0N4P4jyBYzb2tip
3X5M5XpMgoUiOY6GFFvjQuqQ5dRAnUOTn1WQsdqgWxj6fghueq6vianyFo6a+y3PymUE4s/QjyFN
7oN9Q/Svpi5IJimF6fx8ErCnplyUJTXRMSVHoTykCP9eG99wSkWcVPVdnlsPleuva9vhd+g8Fp48
jAFOBu6YWzs392pdYiSirVJleMMKZ1LKDk5syWTrpg0PKVPoLnKebYyPtnKh3J26kE75xiSZNfUQ
Zt1MBDeOd1uZwLmld1Gt95abtQvM0W2VJ00rD0l+FByorUNbklHKmpltVhvpPjryrbNvlf6bWjxE
mX3pVLmzWTpj3XrWJfs1oEJkIlVC+3seu3bB4WWmAwcJqKmjjonpFCujPVNz6zYaSD9qgktrtkh6
uTKoqBh49lSX9aSoxNLqn/T4PugVQgwoBqJaZEZOlorfP+aOTGHpPWbJuHAKbdeZ/PBaec7sEYrJ
OFf9dBVnmN4HKJqowqZx62TyonAxGcY96Muh2DWJuS/CW928JBkNmdx+zAijX2CcEq2Efksdeqwu
RxntLHekNCT6nd+o5augd+jFpA0IpKLjH5JWnUfafa/TqflCo6Rp7SpKxQyMdU+tbuGrDbDgxbMe
vIzt9Jgg/HkH+dYfbnMoakO5N1rauTYxioV+1vGjOdjGjfKu6F9EtPRwuWUrfpYuJ5yeg0TPT2RU
rlAhcbJjWilu3caHREpXMCYHFWHAovc7LvfSpp+DzJXU5j31MEGztORxLK6ZmIEurdR+beBwDcPb
RD805c5g4uSa7771Mnog1S5MO/UUW3B9NeSbhh4SwdqQfU6srVlk+UtJ+7ilgqa+cVQuSf0Reu84
rGRNVIaTR45kYzbHxlLmgXwO1bVHdm/wNZjCEUFY/Ypycyec5EQDVjFjq2XdwKeoDntgicATe6Lg
fIvsWDPmiMeoLFYNFFJW3WRuVHc1b0gkxTZ2rJ0aFSFQmHylmPadGsiLV/K5YlUrAufTFPRA6ShK
W3Ma/dZVaGZzZneT7wN9cwWQYdHVU5z1OecUG2fmXOufBM7HaQKYRuk2it5s0iFZgdUyKVlESdfq
+ZbwfbAOkb9IkAFzbUni9blA9KXOlEoJZ+1kmKyifOZU9qs5NGut6JRlQOYkH+2Y7hM4zHr6GKSD
uiEu9c2T50oayaIJUypG8j2fglPH19F6lU537CUgwg3NuLOJLTvNuFGiemd39ZsunfuukbQj5muP
PQzO/tJyLoqPuhVZdP8QsAWZgF9VTvYTcoN9/d/1Ck4c5CkdP6mnMMSQt7/o74vX5vXPa+HpNf38
///PxNf/sz70d6//Ltmqv/G7hYBMBIFexd8jrd9VW5V2Z+x+xpe69u83RfEbkhHzRWyGvLefVFsd
DZh6aforgKGgZ/2rgDw2mJ+vbb++deuXnEAV+9WoqF2yLzjss7o91aRLQjKyoiftImS7ayEHS6U8
C8W5DL21VXX9Ah91T51xwPKCmblP1+Ti940uYGoHK9cfbysHUuvAeA0QRTsmi976qNS7TPU2TXwE
xrbxw7suveMx0tl1FeXOUh6bVgH/zQbuHyWN0qUf7womNT50RtlFIEMGCILGJVGS1SCza6deNasl
mxkyrX+BbfVSE6spI5JzlnahoHctVWzCOtxFp9TixVCM+7AzX1gR5zpICEWBSylZfIympFIKSSYl
2uaLpawmpEi1tYPnwirntmRBkO3ZMuNL6jrHUfivsqcWbwQBaRKwIvkwU2NOMkl+iEd1BescCAbm
i6iVG5fIFf3ZC6JxVADpm9Sh/sqz7Sc3bs+jkYFrbg5DHL0oHsVCUbezAsWgzVDcyZL90befbRHO
A4FhLPNmssRWrXr3WV0vRwJdwdAupd4frRhyVZ7cZDZLCtSzrASo1gZHJ5X7MDhoiXKScrJk2Dc9
LEVLpWI+KZ+VTtljqBus6H3oi7Wv6BtEir2W6rNeZcmujWPijieTEVnXW4cIiK065oI7oXUoZPIm
B+Op4P7eTOz7sLa2vq1T/tNaD1na3iYsw6JPrhIIUq7F27QQbIHJk9o5r3Kw3gcSeHO1+egab0mk
f2P0d+aonyv1GdYfvg/jhPC/12GHJVWwhY8y64GSxlQMlqXYS+WboipYKPDFi+y+6mwwVASnrFx/
bDwI0yhyQxY8R5qDJVFbGHSJu222cEfmltgdkpAqJiQAiRveMt7HQlu5E6W+6vVT7lzS0Zr78LZT
H0tL3Xj7tA3vraC7hc4dzDMlexYFlKqOw0JmbMuou5gMtEXsH4qAxkmne6QBDSOOiw/E8WcudDqY
DjlgfDG+6JZzsoxE2xQOql9ZcLCSfm9CjUa4V/uFnhwBqnEprF/UblzG1D5h/SbLrOafhkdk7r8s
5SO3qTqOC5bpacn+v5dqPHi/inp/ef13Uc/5bcIbkBNjjCb4B175XdQDIixYbYGhq7aF9PfFeAFK
yub/VgHW/xrp0lH5VUGDIf3TFKD8O1LwxL/8RdX76Z27vyj5YjAVc6hHc1fb5gvyQnARebkyrH0Q
6vKsB7b7VHFJq43VkGCyDkO7XCrOMOwCi0hRanPLafEyzbMyXw9jQXJJ6Q6JnT1z5fiIGk6C9YOK
yBMqMDfo7DmXDMFYwEeX4CM3US82Pp168nFX9TyxuFWbeabeqa3/ORrlfTStL+IZ6Fp2if223Km5
B4CW0dSWkcEd3Up8Bb0/gcNd9V7db8Tgr4qg5PhOh7UB/3qJZq759gOvAXyfuXKumN0py911pzIA
SGUVwL1zerkvW65nQUhxPDzEaoLlkSqn1UP+Zx+MaWzMCBihmwwBtQtYT//PBwMmKp+fH2r3377+
xxmG0wgjbdhn04Rrmmj/OMNABfnB/uFPvh9hTBqziEbwH/W7V+n7iGsaPGs66Qiav3BG/bvBM6L6
Tw/GX9/5pEx/mTwLXfatVoXNvsv6Y8pnY42NL57lKhQdb1xDxUHm8+e9aa4dfTgPFu5FkJ4xiUA2
6d5+y3V/1VqkmvtsToI42Jg0AW56wB91KWm8xTI48+trS8cdLeQKO4MVuXs3b3cBMOoxujcEbOcG
BS3tdqj7DxRNL60MAIVt0W0TNPMAZwhMoUXrkfKVrbdM/GgqwdUzgvC1lYN3dHy8Qzp4/VAm5py+
znhT/w9357UctxVt2x+68EUOVbfOA1LnZo4vKJIikXPG158B2bIpyWVfv6osl6giu9lsAnuvvdac
Y6aJ6i6iROdTKSXxzMibHyGvXAMukFI8dvLtmIye0IudWw89oSq52blWJzA8Qn7sNEbLmX1+GgIK
mkD3M1nZVI2811eLXllZH3PFlNsi61Bigt0QNMBcq3/VhX6rK++CaXHeZqRMdKVlxJ4axU9idTuE
2QvUb87pCa021YGSZLe8JZFgcDAe3cgaXVmvT4PMCTQtkowmgfbQFiDzqS+oXmTpOCzGHdB2OqSD
GNMxrNDCSxPmhUYWXYBBzZU8FuolkwPJrVJfMUuQXkF6IUx9j0tL8Szjghm7gZWPF65WwnGWxYeU
Y3zG9F0LulM99Q+GzPFcHuxInlaenmtVz/mEd3y4N3LFwfS/R8W21UQKCE7/SSvRLqBZYTyp44TU
IL4w2icMcLYRhsuhR+qxKRE9uWLHcpqNdbJPhrrgs4G06ePknCpy+rvg5v9+N1Zpv0563spqbuIw
6n745//cljl//t/6mD+/5n++/ycP+eMp18PKd//wii7u5qv+vZmv39s+676Nldav/P/95B/rxO1c
cfypyrZ7Affy5f3z+vF1WqaakBiIVSEZnqnzP68/+Kb/9fF/bcxsrwpZgT8KX0zzN5YPjW+GoXqN
i2HE9239YcSOHmotFUQNoeI6h/u2/vApepMyRi1UJ6vE8j8JItcE4x825vWn5whprUN9tJvfrz+T
0CrGNOEnDd5NuoEAcph4j1hA7eqIefQ+2/WevjE3sze5k0+ckS86kq9vimOxy8/0N3aip7iVr7j5
lsGuEx5oBe6Q+/rJ43hd+SwZHgLGw7hR3O42+KjPzDoexw/jonlsI0iwdvnRPCo3mgv72BE3TKLd
3utcJuOutRUO4b14pZ4E33QIDjzIZ+Ooe81btOseVV5DtptcyTe2hY8uei846cZyLnf+c+HmXuXn
V+wEp+Sie41Pglc7id9tu0P2yq1VvaZ33MLBbfSq34o7zdNv5AvjlB9FH/qFi0LY631pY16ob+h+
mIGge0OIvKYCep1nbGZfODEzmDFKEUz20fs4dfbhTtpgDz2IXziNNjQqIFO/CPfZ4TKk6f+8utiP
8kWxVV39qN7Str5WbzlyJK/hJtxYHBSJeKeVQ1IKLRt6S4yWnMDeCpcQLhqyRmO/rD1GNBXRyD7f
wS4cxTa9aN8/WE94lKJ3Y7caqUj8tumpsLax2rrBedyO29gFN3ltuaKd2LGvnjmaPQXX1CrIFTPd
IXmrOPEhoFfEozw4qm1kBEwxlifl9tPdcvmz4o899++uur/ut68j6M+7Xo/ZsCnNQdjP9zXuqaug
8DTZVu8X9/GCXc1+bw7yU2H64V3AbLWzrWtzF9uvkDORp+8HFzLFNsK5dpBIcwSP9SSf5c3oocV3
ION6kisd+xdkIzY2sMv5pX1hNIZAwh924ibZmQgwBa7nwwHitey+qo7ig7eEOZO2tojuN3aeT5ym
uLL5rTNL2pdn/1rH4+sohZNvh/SVaAsiWK5EZo6lfpDi+Yyvdqlw748r69IJLeG9KoxDtwMQXkWH
HJBIfVpN16ABXISGvLJ+I2Au4e7gLFZeZX6+rzexF3rpXeiZLjqRh+CyeZVpjqGoJVXJAdaNhN+5
vLy9WOxXnsKu7efn3D480vu3DVuzc9u9arePF68Xz6Ut8r34AtWL7VumUQ7DEIdEgJN8aZybA0Mh
d+Kt5s0+bjZvm83m+uL2erAfLt8nvslilw4mQif0Bh668GWLzZvBfwv/vp3sa74MJ6Kb+PkpPUUX
yUX+bj6FV8Mhd1Bx2Lqd2W94qt2SHypxQ/viVNqTK9iZW/JCGHE5qYNd2V0/RiHjxHdMylwwYd56
Bah8JuJR2G74vtxm7iv2AxdmzdcXEbgAZHYAxHkNgkfPwdYvNvlR2q/klrC6m6e9yBC12EEAL7AZ
FNfNcK905+Zhwickn9d80ufgaF2X79NDt+uO6b68k47tC+PGLCNc2A4/hA55m11fM2LNiXmrXmIi
q+OLkPu+DfexMG07zUDme2WojEGJZx4dVXVF1qDskT54qJ/JvKjHbXezuJmb3BDMYe5YDe3WC07m
pj33G+Uh8UGw1acdnXr9CcqbcRZ3DT9QeQpcdbeuFfGm2ZLEvl4y95Kfe5ItbfVd9mDupgN3xWbZ
sG45Ac+su0HnDPvFqbl64o16E9yELEiUNPb5zXShObvdVnAy17IvJv8gn0hfutGvMALtih3Fii8d
4qv4Kn2vXuUn6RqyjMaFSCTWBf+7Gb8VQtJ95YLWsbMuPYN7Cy2c+w5MqtdulJCpl83AInro9uvq
KdzJF8oVlq1NutOu9As88+6L7A/3kyf76InsGyoqm2mmx/DA0Zz6trua7gbLkcBFXJuPWFDjS9mH
7huA+nGUxofQVgBoOAXbNvRwBxp3Nffb7MoFzbCtKB3S0RtegejBSRe2Jl2SufSH8Qtz0YVTV+U1
lk8eDMnFnbqT2gMt/UKElo5c3m3Qrq8Xk77rttpZvmTsBGBvq7MZyLuQbr5zaZtckxbW3GZHR7/e
dDjTrjBPufr9tBs6R2XlIWLtrG5wu2+1SwIJTadzpcf2fvY0XF5Ofsd4rL/rN8NN1F9BuSzIeO29
8DBxJav30ZN8rxzxSaBUcJqLDva46Y0zQfGbntPBTo8ZaUytl0GJqyef9MihcmoC7i0bdkLvRwvc
qQetn21mK/3teLSuohcgBWLqd+IG+RbuGjscHsQvyauwqVgBUJY5BfFlSCJEfwY72JbPEb0gCOjQ
HZo9xhrgBS6MvM64UaODBTj5SUvIyaSbZucvoW4jBQNiofnNzSLa+fuldE1gQf8s3QqPrLSIyKdj
qfsxK8rgtw+J6Vmu4A8+sBX2GC6XDgu1uUxkc8MD8PTwXkcjwILPFshhhxWButZNncp7YJZq0/+0
Y/fjiwrZ3YYR8aUSPTDUDOztwvA5qgDuHUd/IBfTCQUYETtVRX924k8zbhUZnnTwJIPbApYHkcuv
3sWWkZrdMGraNWyI5D/O2dP4ZKEfuJSfmlfrumqd9C4/qcmG54/mEwxoEZHFzbjuneeldJT0MIT8
dnwpfUuivcjFBYK41C7gZxXvQP7v1OVMIbHstZM0I1u0F3GP4VDdq9F5otOLrMPWj9y+Jfof1sk9
OoD8Nr4Uj934OpNl8TLNT+ryBV0wiX4EmbL270R/+kh3i3QbpQ/GJkp3pPMQU6dezImdvsnNXj1O
G327PM+2k9gvZCJ7o6vbg5O/cyWywrJMoxvs7lvKHob93uxrm3xnXM2Pekba/E1IEvh0GlJHv0Gl
CPVNuI9erXO1uAuUSCcervon3q6IyGW/23N0c3EsZx+A1YbA06uT3q9F0zA/khmRUnVcZ471JeWW
xzwieW3pGrfLEzWGdRwKNDyM2EBUHYzCR7xU4pAgxnb0uX721l3LetJ5oN/cbFs5gD7cwKsPwTHw
Kw/e9I7Mu014a2l2sGvuSeacGXM7nLco5wrD5YkqtqPR5wz5MT7SdFE0G+t3gH/TskuZZcJWH1Pe
8ObFfJT96tzeyodouxePjumDh862sbCRTkwYj9rdvLPeUUEaePmJcad2TAOnY8cCysPticqU+kmK
oysVBE6OFOFxyNycHI3I10Sv0vYI24z2I3tQlA3Ij46nec67fXDR9huG6cSZStcZrW3UMg7uSzLx
loOFs61kvUCIYNxM2QZltHTiSsfb2rxZrARvAy7sMGEceMzlLalRGND5ZO0xc3uSr9MHFZPgUXzW
79QTFGAnOa6j0Bv1pN/pd8G7YHSYA48C5ro83kGC64yNvNjYKGOofLVrkilxXGd5bwi7ogfjCAiv
ewIW44m52x3bPWvUfrZDN3S/XH35AgOE/3iLL4StfsIo37wFd50PVHiDTcpBX3UMvMAh6nWj2TOT
Y1s41J566hHgsbE0vuDrnrK7+eBXt8Hk6828ZGHb7oO7+UoiZa+/I9qeyc2MH97vKeqqk8hSUbt0
EGXmPzdislety3UcHHi9w7mGGQnmreVL+DAz8LHJOAIUxxRy6NzZoA9iU9UFjnBbvlbxGxeo8EW5
1DDsQEJw8lfDJfFJn938Qbg1WanwbQbvU3DNn4HEWTYZfPrJGu9wikvu4gedQM2A2UpPLW7Eh6p/
Gst9rC9gJnzCbrDS0p8sH6q7PL3qK0J1ngRh96VZP8f3nBJv6Sgmbf1cUJLzpSo+rOC9KgHuXPHq
qmErY97BBtkczK9/IMcLXJF1xT1tIHR+YVKuPElM2tks+3cIMcJRUS+5Z4g5PAq3YViRo8iSZPAr
tDMwy4HXbhlinXnugFFygebnKELDEYDxuDzb11PAL9oeYGxKfxJqsbLm8f1be1LkKP9Xe3I9YP/0
+G/tAes3He+TTAMAqT19AvqD3/r21m+ocGUktb8jQL/PeaDNL4JiW/EwX6Ern/oDTGpBxtCcVBQc
/v8talb8WRn7+aWTHfFDf8DS0GbROTpoLacJGVSwPl/Laxe9LtDWUOSKYdTbLehFPc3Osl45+Al2
MWrBuOivFSW5lFtSVGWiA8q4hzZB0IhYS5skSiVOX4WyyxmYTUHpl0KBlI+CyWLlnw9ySx6qPiI5
EO5IOpbdOenXryNl6FG3SlfmZJRoGxEfJ875e2vMyPTOT4gpn+Wyu6Cl6FTZswm5N1a3CcdmifBl
bjVvKdG+4VSvIWcN4Px70zOzSIV6+kqM0H2Q3FfVZQR2KdHULU+1kfBQqkrsjUvh1P2ae7l4MvWK
VjxNXx2FSNYanNJI5d6Gej6mI3TVbnmr2ngflfvEeq1WT198m8TUoW16FFPpTlrSfdrMmxTkpKbc
5zkMg5oledCvCmikSqhhxL6r8wulU2ZXzIsvOI9AjXTiVgva7ZLHl8kaK6o16d5S250xDKvjOsA4
Y55STdko0BNLRr6m+ahY+xFBU2RAPPhSd6o96cgK+VsJMJ020nQVlyG/I/x+hcYY2XCGdB90na/B
+miiR7HTXBHIC+AtN03mTSZgV0WlFjTITEowNWFhhwUV4KS+jNWQ7whvItfd6tmDdG8kSBvFYlg4
jYb6sVdFShgM4MkuGcXSGxZ6Ow12fqDyHL9L49XSh4OuCb5ofKmCmEBAc3KEoIjdCe4qcEhEZ3Fo
OnMIQC4MhcgTMyOww5ykDFkjYYHemWjrGZ7SkShtujKMXiAl9rspM1G09nqyk6Cd2vHcibdhjApo
yeZ202tHo4Hgqt4SHAxA1UKEoyXtTTgxUk7DdURkkaca6FXgIGSGgpoM5dOsMpads9jRSD5Xm5u6
fRoSdtjO2DWlstWbcjsqnlY+1PVtnCFXPv7K66gJ2Yo1SVUwF2j/gjNZF7cf19GfHv9tHTV/w9RN
tulKqGRAs/qVvq2j66dwT9HelHTULNL38881Esc0MTJZOJr4ft/6rIxG1ZXObACM/j1h71v3+Y8W
1++97vC9/JuW11cD4V+uBrwWdFgllC/gUVTAtiKv4XPDqzQbK7CEToWN9IEcQm1iB/VeAJiEnJhT
L+/aJ4N2oRreV/vquXMY86/1KTjfu8JrFTSBLgRYc5vl214hDGcrU9r/shcSwh+m0prJDog9Bpz3
v7hjwAd8dyH93eP/uJAsUN54YM3PV8tf80JArLrOgP0nd4z2G2bQNSkeh4zyu1Lq24WEcQaHKv11
4AZr/MB/IhhodP4/9+t/f+VUBDDXVjOguM4TP80LJQ1acyx07YEkUGtTCtmuAIH6rmDjbGwSitId
ATvBxqjkTasL1YeaFi9TTiM63rWZHxnqF0PJDq1UPDJ0CrraTYq3QiMuqEkR+xDJu1dSEd35YG1x
kddOhYdrNwdx4eXmVOEMV6+iKkGQF8n0h7JJqbx26odTXXtzp97NBGE7VAfKtkmTXVb1N1PP0t7J
MqW0nm4TqtmpFXednl+CwoKsWOjjeNOHQJ2tmfZSYh1bQww8VJHHoZVq/5e9yKkaEYtgv8TerGKJ
+peLHHHH9xf53z3+22q5AoDXyZLF9FtE1/ep6mQqJX92fn5aLRVq1XWKReLZ12ucR327yBUSNjBQ
UcOalqGCwv8vUymD2/fzRf7TK/9hKJV0VjNYyowCS5rcHtHQiaByFkSt2yuNeNGRHGaYt4J6XcdQ
vcuh9iJErJ401OZWkkjr4/RlOSPhurpVrdbPIL8LoyCkjScPmzipha3QJUja6pYDJ1jPAv8RLMuS
eft8PUMYd6FjMW2l2OrIKhRRoxGidVZSA7F7ognXUAsQUH2NOuzrgeB75sBnU8z2AwJIX2WYYcEx
yHCTLpK00aKGImXQicAKANsUrcxKLvBR3WjFtWYKe9Mkgyex6HkYiIS3Q9Fop0oH/ZGtkpjoqIcT
QPjJFuP2URqBAem01pXKryAJ8fhLVWsZImS94GVRwnmcPD/vV75z0A0zPZXZvleQAdfPPyU98MXf
bQ9cfz89/tudY2KDpHzh7vkan/4ZnW0RQAM204RVg3H661Dr2zyX7QETNXeGZMKkWQ9lf945BNDg
tOb0R1XwVaDyX+4c7tSfbp21DkJQg/KWLefH85qYmWGjd2FxkBFG59J0ncg4bIEYN7HgtlNX0+3N
zGti7kpXkOIdsQ78TWmO5zChyddzoSXBlc7ZSAGcXTLxmaEMyj5Ylbm/kOChWfWFkT814zmXQtdo
RSIH1j7iKRIXt7CuNAUOd32h0pOtvxSS6YwKxjiwBFlTI7JCcy49ZvJHU5ySASuOdSeYz1mB6Yzq
X9M+0jlzmxTWdHqHOCuPjyGaRxEcN1lTbmchu8oZ8MXtNidiKeyAZtHZEvobrcJm0Znq7SgagOJC
RlgR6dydWDkaWYCxKCUno3Xj3Nz3xAbEae3KarAp8AaF6QVhfy05FAmBfRxVUZAdDYQcMd6FKXnt
g663uzxBoK+zwSqR8NHGkEOGWSCyTp6exEBQHEUL882yphbIcR6SAR8JdqvjVsIFVdHw3XF0YwwX
Y61pBXmDgS/fYRVZBpWRU+9XJm8ouvuUdNZQq9G7hLfxwm9AO8nS8mAaNKiHifjTGqkliJMTCF0V
ViI2T6YuSaUMTpAISEI5sokaeVSYXMQ7xKacpxnFGLkXdlDpQtrpIhGHgNS0Tqf/T20JjaeJn/Qe
Kj9wcACkcEcDRx5Vv5V1ZlrprkuYXa1SYTWg499guMmYuPSvWX4xcGIKdOMMlQ01QDLgxAwKI9qZ
AbGxhansWrXw6H6IDC0qrFhCiPj3jFdrQeT7IMYEnydaN7tpM8TXYWQKH0BzMnIUQnNv9njUlLD9
UifE4xolDfdRdJcYZFMGNQ51NmfGzNVJMejX+LCUHLGqJ1CsXaPFClnp72aOIc5I7ljVEkAmW7ns
KSqDdSWJr4MGqLtljVgoo2awJ2YwwwBFPYk5evbOr7x+msRhidSXrIOqJFMD/MP6ySJDJfB9v+un
x/+1fqK54xm1NTDnx8oDKTOFPeZLeQXCsLR9Wz8pL1T6FSIqGeX3OJw/10/lN2ZRHPiwPnx9yv+k
h1mPiT9WHp9/cuWH8tqU6oLcl9nY92hVa7haaaqgeA8flxyaQllgfZrXjwj9vIS+oJFlMZwVusBE
xh3L6oUjnhOgOxOF6C0denxAXXlPekth9+kYnDJgMEUzaNtaBd0nrG2LKis+IjEo92EML1UeGuMi
XmjKFEHpDpF1J1aZEwfnbtTutDXiIIOC4ah6jlgND++2LfXCK0coMaOi40SY5A+51ozrFpyXoE9u
ibhAKvM7K0mB7Ut4uxVke+hchZjQ8WTXLCl5xN4SPJo1mh/RMq5Uq94Hsz47oDZyewK1vw/JaNGK
ASsmGpGCGJ3CEclW8EhqvcczO3uiHJyHmJKpI9q86lpHTe5kMzhZy4JtLD+nUnMBwLCFHNg5Rqhv
Sxnb50Q0j6nCmCmJMS2YPJKtTgs/M8Xtr3zzUZQj1JYpIwjU+LeYKgTfP958Pz3+r5uPdXZFKcnw
un+Xlf3VJKFQokVB5UMuyI9iNEoJ6CskgqxocFrE38p+9TcFuS5Rl3RP1gTN/9RsRjX909333Uv/
Khv6dLiFEiTGXL3hQYyXcjcxz3INlZ1cRhIeTsz2jbE9Fps+lI6FigEUSnJYVZ40m44OW2w76oRX
zetd1YoKTbe6Cq6I/R3v5wZVAgm5liCRtaMubxNlNNkL3mBC5sQ/GHAz22IrPHWNvo8SGK4BWE8l
nV8Q1vtNtWy7eDrDorrWdOGko0vta7jZzODFeqQGGfXJC1PS0uXGFeOG9PHw2kB+qc3mTmyD+G0h
mmKKjl2M09kagTfItXVZRWF1GGvqsa42DEcsD9OMxT3BWK4mlA9lni83Ta/3HmJc/cY0hvQ6HGTV
S3M92k0Jvvh2DXar1KncmAszLcLW8c/e8KsOvCUNSKkvzFva9QKJWyBozSZaruMJ14tU3kTlHG40
oSS0smBOpjIGlfP8hfflSV83V7whJ0vGeF1koMOzXUXiz9yKXm1KL4QZbkR52RaJnF+HK5d2jSzS
OQRB9NTwjS+E/850RGfjY+mq13DSm/2i6Zd6Db/c0HkVFEJQ8Fbj0MjBKECUu/pJFsVL9RonoTZt
NIuIdxxow06f0p1KxRZP83koH8Tx1hifzW5rgdKZGBZ3wnMqksCMKbVDoQFMvdCwWoYXQk3W1jA7
gnnk/OfkuF2X9EGwjjrYw3EZbXCJmkXnPrKF8lpE1ZEuL0vanWSqSnUmxBj3QbXh91yHzIrL07gM
CHHyKf/Iq2nx/o8uDMogjxaxjvPwjus9JOG4+pLMUfxLFxAaPjVLW888LAvKP+tpCQD6eQ378fHf
1jALjKhO049T3ddo3k+NXg5ga3/idwPMV8bcX/WDoWA8JP5PpU3xnZ52bWrwAjib/dHV+C/nL+Nv
VrDPL/yr3PbTCgZPAYMYZeWhJdaOCU4X+GYl9xtRUOuNiKeksCAC47VTlAKLPFcPg4oqewuLyZZh
3ToVCp+hZcjUyVHsGj3adI79UXBnhPtC1ZlUwHMqXVPsdxwDT0Y9jXtSei+Aw1zHGhooMYbFEbTB
8lxoE1SmPHprVYgdtVq6Sr3gB8b9J2sHtVXRQjWdm8vjQwi1oIZXPy3CtmlHV2oizdVneVcwB8oJ
rqVfrZXtIcgQBwgM8SOR1op00y8zgE8EM4BwbKFq9xZT7BA0hVkLGBAM5VTLK1khJPBFtaDcT8XZ
iMeJ4VPOzzzeNWJ2xk1MOSTeaMH4YSLxS62juRQvnZX+us2/tc9rrupvcLl8gNvkH0twFTjcd1XA
3z3+jzuIDje3CR0KAMDqWuJTZ//V4V57FyjBuXaYmXweOa+QJ/obDDI07WvA7ucqAIcNVhbqbxkL
GmTN/zAqsehafi7Bf3rla4fj0y2kKqTeQHCpD5MkLL5g9n4jyCzDQCUQtcVaqnxMcuRXmbWlkPEt
FNvRwP7cm6YXhvVFFxTa+yzV2rPRl6c4hjgzZqg8lI6RL3jzug/90Jy2EEkPQSEeg1E5Kv1Do9Sj
Y8Bbb4X0kKwdbiPwF/aeoBvxfNFTxLuSxsh+anK3lSG4Sdu0fYW5/SIvwB+l/lrvpXOqpZvBbE+V
bG2H8U1oO9qS8BImGBxGFD2TpO2IVansicdWv8xtVR3CupIfO2ne54IW+0tHtDW5S4RqtYnkcJp1
KlUernvOqLs6DQtPwcDSFuFHgA4rj2LrAsrzRxHF0S4n0PppKr0upte5fkuSINsE9q98AQeF1BIq
B8N4TbLALrQZOhHinjCGxC3oIIAIefSMtk52s8whve0abVuMq+gr5qljkcReGMTirooi5UpuWu3j
V67RsWBAqoZ1SDuPW+kf706+5vu7c21w//j4b/ub8RsZeug3NJJf5dWw9ufduRpGSKJmIkAbEQ+p
Qhfx2wYn/4bvnBsTQ8gfmOw/a3T5N9CpKhoT1ojfmW7/4e78asX7fHv+9NLXHfDT7TlMZT/DPFT2
Sy5clqLVfEkaMSXwC5eVXLNVYavAHU65fkWGFB1BEYqU2SbpbsC85seCcZ4iaXSmVD0E5nWCAKNL
CFcBBVWQAwbAMXydK4luPjIsKXDop7tprfkTgI6A9BIBserIdkLxXxlPcWPtQm3ZJSpRM5V2FeGh
yMm/TnFcLGHjKYMOMbraKiFPb/YbC7fcqImbOsKhBTO/z3SgTffLID2Oa9mqHCyTfpAuLfjdStij
OlOxQoE5Y64cUhHgx0s7gxOxKg+Vp96lPOiLRnpzn0RuH2cb+GvtlGS2PEte3yunImpnjPPJpd51
s4/1VNtomEcz5ARElXdeBcJeQtQ1dycx1m/qhZjtSGQCbI5Eftb0G+R3WqpkFMLXoCF5x7pe3Kjy
owZFRcoh8wTpNgxwjIwgkOgv6G27H1dqvpZkr6QHIio3B3lbSFi8jTDKH9PI8OTxJtBfFCLvbaFj
jghhNpgew0La1aUAWlOE22Ke6qG2O2rwuScDjv1+9lpT2rcId6xEIBWVN4HQCEcX31t9gpEuYsYY
ItdUBtz90GqJjgiuuiQQHC5cpGmkYVOXmOsBzQKjW5koVsb+Ogb6aseyUti/7Iqy7np4YJktoE1h
wPYvw751HvjTfv/j47/t9xIIfQssK2f0Vf7wSRoBk3mlK5PbIn7VOKwTxG8risocnO2c2eMK68fv
+td+r/yGzGJ9sZx315H2f6N4aD9M+3780bW1IPi0okzLSPo5/MVDlsxOK9DZCtem1MDGpwHTgqhv
qOQDEjkMcsSW1M6eO9Nv6trHousVfX/stSFhR7Oe9ISMJFU5k6ruLs1wVpXlLNW3hnQOKwxRinGs
OBg3CCtTDT1vqB0rvdpoqrVfE/0IftxPzAYbwjwycYMa/krXhw9xClwtmr044m7MjJgYYmt4F8PS
DQVAG4NF0FXxAV/e6/T5KuH1C6Phqhw3e6p6ER16oolbE1mowhauDCs3AgqIWJLfVV+N7Uz8VDY9
C+iswxSd5VxMxym1Olc0bqpIdAWxdoJgvOpYCePSvOy6Fw2/1tR+NFOVg16K7BymPHZcmhHwIGI0
n1J8tdTFRm/LQxKr9/pw0+boTafifpK1vRHKj1ZY7+bRcntF2wkq2Z2cuOgUFu+BYGHaUdSLUEyf
80jYjlhqM9LQhhAzGbe8yTDGFECnJYKtYD4d0/KilIJL2pmwffhFxOPOKLRtw+rRSswoDOXZlMIr
AXYJev9urwnBWyuIXlcaO6F8q5LGJlRN2i5ZdtaHDDysRB8x2KHo8iTcBYPKoJM2kIHSfT6pGSLa
otu2HNZzKb9LI5lsEnlCwEuuuJxspxTptVl4sDCPitR4iSS4OavvVQOok/xhl1yXu7msUUDH29xK
LjXGtHrOSl4PANsQ0KI4uanSyQ/SYivHEbGy3ZlRPYoKOguawNkInZJmSxPtakdDlmhCixF1rNMV
Jz2sFPN0TqLSWefAU3ISSsMzxNEzyzUBRqL3YvpkQ9piKRzJxDlV656WSl/kRniANkWs1lyBpF+3
DUI6tcj5urpak6uStlhb06aup01r3mnRFamZcnZrrMHX5KY1k45LbHmQIug3QeoLzK3x2JJoipS7
Nq4i0lz1igHN9CgR/1hab5agMbOyAOZkNFfGfQXraeifOv2hynbKmHu6RbgKpsKljB+QC5/DkOxS
84n5ibN0IBjr6WSxn5LKgsS6TJBsDjgfxJSdTBLOgxYDMem4r8RMTZ0cblyYyHidpAn58S+72q8D
ZiC6tCpI09IQeLAk/tOAhcjl71b7v3v8t/rxq6AYYZT0c66XxexaXdsxjDg4260ohE+r/Tp6YYry
u57404BaobRkkTe+HQn/22ov/twh+f5H/2HCMqRg8yqpyw7ZrBvbvJgCW1zkEHqkEsLso3rszPGl
B5tWZg9LXPthaBzz3rjtOAkJpslshPd1tqskNeyxJEGqN1Cni3YwiucmqF+lHP8xdUel65cizLdo
Tq4UaGlESL7R8q0PVRvNew2OrZ9auBdIHEVIrAshiDaKVDXszhBfM69bc2LrOp/Q2Rei+ZoYuuAu
c3ZVRzdpXVluYcQqKtlBcKqkW66BN5H8p1TzhtBgzdY7CN9NDFYvBF+3ydLw3Czm6HB+FhBRD+p2
7ubEY16cQAQn2pg6UhAmp09MV5ESWtIN+TLTUZPlJ1mPNyk/olCZz8S+W7DEVdhs2jmR53NRk7Zk
McKXZ8Oy46aBtzekytaKZ/MwN5Gb4yiZU8HW9NOcYMWoJ69QNKfUg/tl7Nk3Op8jrZvmgz8xOxUE
ZTuyCo9CBAawBlGqOgrUSK2/r4kxWCfHMok4VlLjGo5dIYObaSi36McUZsWi5sYE2tDuep7b2Qtw
+4gER2WpipTsRchp5vO9svJjMG56E0ZTwvgZZ5qcXAXRaz2S+lKqTpKNN8aSXyRV4yptfSwUNXHk
Kpy3wSJmXmLQeh5GThxtHz7VQzmuySSAMKX5amxS4bFeEBMQExfBVcwQv60UJ0nJRqfX681ENZ0K
7CuVNhQPlqDcpHGKmSZ2uQnowpGKonSrdNdgsBWA1zskvYafXZWIsJzSTQltqk6D2zIiuzuQJafS
h01mzZuYYJwoHp8NmYjwgquq6VYSqzZh6M7vlE7by3K8adtqo8TT07RG8aqFDwHkg6Dm55FgLV+a
VZsl1zWM9i7GBl4OxaYeW7+3GPRrycYcrbfJfI9Jd2jD1h/C0uuRogOxeusW7XpWPb2LH4zovRNx
TOUNIcBkGqs0ATRa7fY4qQ9Lr+9/2ZX3f7k7j+a4jTWK/iK4Grl7O5g8wxwkaoMiFZBzxq9/B7T1
SMkuu7RVaSdpyOEQaHzh3nOXYpPdNBswg4WV0o1/P3nhnfzYuf/T67/X2eIP/jf4GmMZ15F18ta5
M3KTUGiopN/UyW8nL3M112YXTrH96tf4f+du/UFtLQBB8Nfs3xg2/0rn/rq7ftMg89P+9KMztHhf
ZydaMRuFjltIh4IE4C1NkiPsB8UyaI4G4rIb82ZeJjywiFjWxBCci2X+k4a1s29rEWwIyybSdjkc
w8KwKU0ybxgIV62hYfY0dYIwcCszIJjXCF6CPN5AiGYIZVUNk2RmUy4l9EGPg+ApBodsm90Xi2EW
HL98E3T6xzCIgoNfA2K1MHxwKrtBj+OtLh2QoCF5ePq8ryawLVW2itHrbfTW9sCor4a5wN+R6cdo
MXsvi7AiofbrvtghiX/J/KTV7S4v5p2DVw7c3V4vJd7/OV+ZZBJYKrppoIfqiGSiqX9wyP1mRXU5
VYBv4IRnWsxpg5d5mp/dCGnflJLcmjxUfntKdFSzaXI7d+iEEOOFPs5vdRuW5lOHYskrO1R+mKta
S/CJyPtZlLPXZc0aVNrJbZpxIVUH+8EPz3mu8NSG4smO0LKE0FoyjLZ9EUY86OpWrns9qDxZRM3N
AodHB3X0ZXkWA/YyKcqPmYtiSxsnSbGsHnKl8CQO7dkd462eNqhyxrVZ2AdEYZuZYHFQ5gbWTSzQ
rWGvRFztKr1f171z1ikKNX140M3i1oWbQBNIRGZ77+bBZlR989s6GBZcEzEHOqAUEG7YsP/DwQDX
5YfC7R9f//340P9w4UmBqfqL6/Lu+Fiik6jaMCpgXVlEgm+Fm/PHgnxjWGi4zA0W4e3/jw8HTS7j
eAkuZjGCMcz/lePDYePwbvD397f+0/ERtx0irNFwT2YblMi7SF8LzFERLko0vZpoEKtpQQrZYCWd
AGjHvASTFCMO4yh9pNOEb33lRoF/FprYJyEczW5mmN9qEOIjOc0rOyRamV4e5ZqeHWdtQU/X41e/
SMU5SeLbuDCR5ZWEBWWXNmEHOtHLdiXWFcZj5Wyb/k43tj60tRYiC/v0ib31pHl9l+7KNNwhmFz7
UMhz46NIcm+exGpoP1Y2x4f72OrpOgy1XT3eFATCsDHcmhRLPbCpEdtVRY53pfBsm5c1nMYK+Zue
lNcaqbOVqMigtFYGbAFzJqtT9IfUsK+KxazUz/GNkXTrhO6ndZrzODLYxLWsZzsNnycnzHoi5yBs
u3Uh5MHINZJd6k2GFL5Os101n5w6W5OWXDXiaBE+V22yYsL+jXJNysI4kJF5moQRe7LlE6Rz9Dri
lkVin+02+RATveJg38/Q83Dc1VRsJgWaXqk7X+doTQp5tmKQBH2rNR7+46SvD3Pb7px03AdCO9Sl
AfVGNs9hknQHexwP2RDedE1+wFRwMWYKOYCl4PZnn5rsxQlp1LMZhJa/cjR5aMvPejSulApvSkAr
jvhIxuoCMJXDEYYhNPIAwgduXNRG53qentGurlIL2MAYuZ+LjtyCJmj33YQrdhJl7eX6XekktKNT
7yJ47km/wJGQb6VfuJ6dmZ99iS7zN65uWAywG+ecYOWALIcO71/6SuR2/Id3wr1lRf7z678fTwY6
u6VVZfL4qnx+tzUEFUmiHt/NBbSHmeBdX4nweaFIomLC5spG8V1fifAZ7pRNbu/3Rf4vHE/O4kP9
obj56Z1Ttr0vbmrbrVCWSONEDjlIg6VfGMkoEL7RrqVNqFHfJd3ZrNC/jJFPfuIktjIun5G+qL2j
jfWuWDSjftccwHXfurXAJV7fprN2cLH9rUrT6o69q6EcmuSejJPgpq+E/Y2HKCwaWwWlx7m9TiYa
2NR0LkZbsJjILsLR3oSmQ+BikgCgYIQ3DIwXjRSJcIzj5ZB145eOKgHtDbauHuFQvGpZmfgt6kK9
Ud1GI+rZY7SSHEXdlt5s30jifEcZE5vRPJvLQZxImL6DEeZ3crCuw8G/ZgNcX5SL1PC3vRuWKYmN
GZBcHzzbi5D13+8Gy+aR9u5u+KfX/3U3SMVj18Vd8P8L/m2DjmcbF5bL8p5Ry48bdFwzPL4t/rxS
3d4e1QzbDWfBeNMCLAFEv5Rm+KrPfX8z/O2NL4/y9xP1VEZOHNXZaTSl/5WBUHiT5j4P0Lqrdq5D
8g3w/yHMQCwvYWbJerDNLbDkHUxUineeB6atuWujjo9aTYL6Mum1RPANinZ0YTeGu3OqPLmpErUs
gaiOg5TnL4UpYn8fgNygj6NJl96NRK70weiFBUODSPti9J9TMnvarN9PflzsIPDLb6oL2895312X
yO5EGL4wm91qmfuNFKvtuDiSk8Ai/MY4RF16bhLtxpTTyWHOWvpbIjv43hvyBzYqlxdK5h9yG0WK
UwwXuX3bLVs4/VgEVXCwe/MwlNVhdEt4Fv6C/Kgc+6Jos/bZHWR8Tltnl1iTvQ7UyDADiT/S/ED/
EAXxNyub9dOUNtOnIKPpnhbeZDEKpsy5mz2HvnWaykg7z0m0hKswI5kYqq1GvSQxMfICUrlr5YKF
c3xYFxEf99haLApEiYa2aD9NzImk8Ry2AaEmCHFqktzAYhKm8xoLpddOc6W7eDPAne99eONLrTJm
2WNmNmDoOOTcZdkQlDi9m+iT0/ibQvqX7ijPRtvuWbimML+T2EIoz6Iix4+6MhvMeBqP3L0To6Nj
lCJOLR+9HYNU67RO+30fpMsdtMhgKakXoaz5nw4i5+9Hx8+vfzs6mL2yOGNb/+eG/23Bz+yWoRLj
S+YObP7fPUcZBSjXVBTyTI7/1Oy80+AudFth8uC1kBX82pTAWOQ17x6ky08uFH6MRSmsFr39j2dH
EmBUzpo4Q4NLTFPujhX5Mc3eBs8zRZO/T/LE2hgXWkLCypSxGEifipIHlPTBBoyune4KQuuz6jw2
+kvedPuxr0hb7lx6WekWxUYbAVLxNO8PcWVCdAhnA19NtTUaXd32SZ9s7BjlZjoPrHNCYGtmZoxE
SBdrn4yiPmMhP1gNaV3A5Zegd6eOV9Hg1wdLCw6pVXGntYg/pR752xzpH948+AMZAdgXXbl4UsIS
ni60GLNGOgdnOlD6IemGNb7UNaRztnGO3OYtwwSBVbsSny2/3PjmYzkH92UqLs062vtmdw7RF2S5
fBEkRzNvmM65HK9kQ+pX1sLGY8DRt87H3LVvBn0mHmwkNYa5q5qjEy6gz1bWfrNzAGrWvA+RyjMH
uMYJA0IKMUFbw2Fwv5b6g8bXslNIP+Ac/LBfuTCACPxZN3O9F6q5Sgp4C2WBwDmI7+I6JvQmuGqb
fr4tp/LQLS4ko3RapP3dOR0vQ4cCZVhKHV2rml1UzAR8TJwhjAXjQ4tK2Ot1fjcheqSJRx3Zr01s
eBHBI4XI84NIu99a90Mtuyh+AEojlbf+3RhjcTP9XFH87fXvjgWk5EJftu5Ls/7W/lNsvN6TkqHl
n5PFt/YfczlDR4I0liNgAVy/rymQ9jmCYafLzOJXa4plcPHTufDDW18mH+9rCiGSspFNVpySqhs8
MxhYiMjW07m7yIRoDIt0G57UQ3BPRPHa6NmfA3wO5LTNJrk2SGQggmZdx/rZnPNo1cuOa7+WnBdy
6LjEMYe5hfa5icQERjC5S7ryk4xIHyReeIfG+2Kw9RsiR0F/Er4YaaGxk0E3b0onlXfARFaDv+RN
feyRCqJUX+VkB6EfWLV2vzKsh5ZIH3voPOWfw/rr8uTLhQI9c5sTRw+IjqUxhkdC4Qi2d/3Hsdce
5ql4mcfPJMHBjPTbcmPOX2M8Or4i7C+dr8mtYFOss6wAxtYQQGhCrRIG9Ll90hpnyPBe0l8XEe24
sZEaQfVZ7inT2UufkK7iYxPlu1bk66Lr2c0gLYo5JnXmnf2Ab+Bjb5E+VoWbHs53505487mTWaNU
8Un1FkAxcJl2D5QkmAgJATHW20SuxtE5KYYPcYIEHiSY5V5VKUBo/+DqQHr5kq19aybX+vJ2UFZE
yXNgXfu6/cS88Gz60z4l16IE/GYsyB0xq4dK9uuMXDdVIGpGpwOhhwSJ3QSxJ4XcM5SSdEjV11s3
y4luM2PKSeyUDhIBQgSRXYBJ8dAH31jReBIFeSsxF/KaafhxcLsZLyEsC50pUaK6ectz4VLLmHi2
8ydYAttQ2T6LuWgrDX6hYwlcH0MiJMqgM3cigmjKWtCMyDv6rfscFr6EQ8OEWmTuHAL/1vW/Rkj/
1Of8/Pq3U2lpnZDNo2d4bey/+4VogFheL7EShD3/Gej+bqMBuho4B0fkq83o/Zm0VDYMz4QhmUva
v4QJQHD0tzOJEca7H5zj+P2ZlDeqKdEM5ieHiwKQOwxlfDX3PKdIixm2VVhvqtyGv26nlByFezU3
7l2W9qdg7i9mKU528dCMJJpNwDFbxnS1fOSp6eXxWW/vwxgsZKiRZup3W+kM1wFPaSLN9w4n1xAM
3zqz/WxnyUn3EcH5cUPQOo6liQe/lvLUbiDW1/Z8ZZGwOC81QkqxECxFQzecWXjuEeldsqm8z0AB
UmLU4nO8VBwFpUdLCeK2i6+aoiSmOAkpUmpVbwyKFjWDo6NV8PqlnulQkW4s5mueGHXExOo51MH4
mdUFzuTILlduh1+R4832503PQmeFVdc96Vp73frDpbIiYKON3Iz+4qfJz7DqvdqfAKE2c7iqtelT
kyKDMUAQT4BFOzD5ue1fsgfYTQtMN8FhMxWszycLTmBRHuO4uzHi5LaE7N9xVqoAN3d2O2bTbnCf
QKusLetDrw5WPe948y/gQIqGCE3kRcn0rdQfc/2K3bgnS/ucDwiva3WvZbqnsUxtx5ewcUHjBxla
LM0Fh5m2FIbiapmnNPA1YZFkGW2ZP+6nIHxwp/SAqtvrauaFlqt2yagfHOIe3STZDpV7G3WXk5Ng
3DLWtSZ3pdZfjBL1mMbmGw6JQMsDWxbrFMzP4kZ3/c81I1Cur+nIlBoVFgm4pXoyk9q5MLUqPmst
vups8D+UzaxD4ZJ7JC8kBWoEaRJHnu8SFrH98LUd4PiJfji0fKqiTE5jeIhHn3TbZNfSFSf1WhnF
bWWK54TQxY1twrSMJbb+Vhks1RIuMYT+1adu6O8qwZXswCdz5v66oSfdDZFwyXI0rq1BXhshg3U9
zFDTusXv3dZhTALFwK8T1c1/GJup735Y3ywgP/Y+P77+7aTEML2or2nu/pRZf3dVUL8xj0UoyWEl
YQgusT9vZ+UyouKfX1l9r1XfW19H6JqBU5qqjyHqL25/l2HXT/XbD299sZW+PysrlNBJUTITcjo6
hzQeR+kVWB7C3qJwqtDt1Spzv84OJjox6/V1NEhcxVaAINJMChqukhG7Vtfe0ADhT4qnshMbRT/h
OTl3pF5xFplLIL1JItsqXhqL0I2b3fjabCx51Fp9mfrNuVMGKOqUoWob1LQu7nybZ1f5EkDN5lTX
OV2NEcxmJ8kApMOR4O4ClRK1ka40OiCs4iudHcHE3jPV2rXD6d1yijvFA0+l0+CQoFF3xIq6d2Ft
X1ku/eYUi2Jd8zwQWgeyFZAwz4kkgMdZEQGDoqj9UMYd+o7a4RywBdQLdWkPeBVjFq+J+tI0xYEg
wlU2yNtuSK6CoT2McnqxzacmDC5c37oJWo250niUQXXhdvXaN9hDx/o0AdQgZNLiGSRxXKtFOjmm
n2kz1pJ9T+KWMPDoc2lnd3BuDpkzXyHC/Nbm1p6On7ooW+edD2q4Zs0zAPd14+HT0BqbtiMgAA0s
Vrk7fL9wmKMWHjYq+tYmkFlnxqPwZpeYJlm/tMHHOrGGVZ82u9x10GgWlxgqoUbn0UXG/E0ugzhw
ePIbcejFrmNKlzGtM/vPJrM7XJlb5TewvmNCkHm+3/SvYz7Ipx2aT2Z/WsIU8Lctw9BXkGoI2I7b
VVKr/Oe4eXE+vSvD/un1b4eLi8HaeMXHmT+keyEtYdBETBdyQuN1Gv3+cOElaL5N1jZ/WUneHS6k
3TNSeg0eYdL0C7sXhDM/ni0/v/OfFdxxXgdN5OT0hnaUXIvCsoETuDvTT5Pz4Av0ysugVUzINNi1
kpLAFDbVLOADxsscEyLeaL5XRfW4riY5Xrrkv3oSLibhhucw7WG+E3wgYh/JlvLvMt/dlHgNCriK
pqA8GRBNR2bBM9gl6Q75m53jG2+ZOIee5uohrAL7o6aVu1gvYPfLaiPN4FiCxPWz4rPP/Rgt8a9z
dRlpwz4PLLJ7w1sDJgJ7XFQXxb5ftH2WJgAv9yiti665qkIHx/Ii36i5pfTk6ywd7CVJfJUEmgbf
EucYc6xVFCb5dvbxZArYqHGVeUidUTIuMsBx+bJ1AKZGVu54ikaNdAh+mxyrkbYPJNOyTCmxz12c
0YF0X9B9DWvbKiq2piXWzUx8UeVtEDUvrT1/hkxJNnQ/+6fZye9MJ0oPhga5jTLinCaPhW71SOvH
GC+o1dMTyvSl6TO1YxPermTUea1u7cZm3GgafVXEEIyFs+7stNa/65rgIcxMsW1q9bUOR9JBCK6w
bQ+UgLsG1cfhzxumcpT4r6/H1kAFH2EmfYmyUfdEfG4UU7KaUHALdDOffWy4XlPb9ewRNztxwTyI
it59RKyjiO7uqTK18QB/A8JV2Wj8X+oXR8EQmjG+2NHemEdx3Yjb0o/NYyt5bs0Cn2pvtWdNTdXX
3/YkMjh7HIbFBsRBSlpUvf/eENqLCu7dSfRPr/9+EsG/WgjILquv77Oot5aQ4kbR3LmgIhQD7LeT
yOGQwkjCjJotMaMoyqrvJ5H9h7sAsAQyFuqtX8Qj8jZ+PIr+9tZ/KnPoSyeIrH1zaoPYX0cT91f+
qnBiP5uqcdOH4abVnJPf1njRrsOwvtGluM/GkWFNwUWGtEsLj030ZPvaiyCQ2WodkxDNdg/SfW+U
sc8FyGRmvicv9H7uGX4xM3Xc+yHSaY4Q7RNRODohR1K1lx3ZItOD36pTXymvyqyN74N96mn+0P1C
R1lbuQPVmDukIkQ09J/xFGzibDr2lAeOb+w1/b61r/2033RpuYl646ax4T5GZ4vohG6st/nYbrXk
RTJKaUvGKUsQPUEWfXTuDNLk5OUSGmrL5L6xfEQqN6Ma965/Z+j9Y867Rj0nYaTnNrWKuJUk7bT5
JqT9izq1jQiP1lJxI4oZfLC1HcGzR4TYBNBjautSudlFW0tisc2PaQSRt/SvXCbOXmQ8d06ItzS6
GSZjU2rilFnabW58CNzhZojdx46v4HN8IL/Zuuwa+3baBNm8HUXzrVTRAxdL7YVNildgor4oiYXz
5RfHPuYjwKhQEoX9DMQX8NV9b5AfD0krieeNwoB/06GtIzb+qQT0lCM3UvmdGDedkwwMCYMDCewE
LlhfjexjVhOZQTpjA7Wjra4pZbwGYLuFKK7Jmrtm+ErP7vkaESDo/uCrr+ckIw81PbspYfButi0K
/Wvu92t03EDoGfHXL2mSIam7bagi7Sw8+8anpnZJTyDMwAIebSLldlejUCfLTh78YtpZnIzaVGxK
ZZ9G56JhvCXccD8XhPm5A8r4kXwO4yhrudWD8Er49oWD3LgVPHiMcM0G9n4as00f39a2ulPBbamI
GuBdDD6hWZCxdp2bUrhFbd1zPObaJrHiQ1nbB98ZLqdBnMcM/fiE0nnqug8jDpGxg5Nl5+d5psl0
ESmRnSz5CUTvrJPiJYg+64U6KrsBkTQEhnXOwEM3/ZM9OQSz2MW2FeFO6S9Nk0MSs4udi4+kHvNj
ZqNBXCWWSTBz6sMXIpGkR2HU88XGVaqIWqjuswVuIlcZppSSTbWIm00+kfkQp6e+rPZJwNpplteu
RnyLWeIhhSnm0O1KNB0+XTTpGD72sE6bd1hf6jNElYqNJgNNDFpc4skgV0KwKAIvaUGKTPUveboM
gKMivyliVNOdLLd5N5262f3a18xtY9/66lRmVSHxj4ZzEs7ka41UMBEpHumVdIfDzBOzNmcQ38Pn
NE4lW63sTnfNB8fR7li23lgNP1A9hIuba40qbNv2xd5g4uPEBcLTYEuFMXulRl6Bw1jARcJuaMyO
+ocsfowtJiziqKMBXY2g0qxEIOcs1hWkR6p5LwZTgmdKzyoyAysgNPjJG3WfqmCXh/KyJOxFzsET
y79NVvaXk+mvWxeprsXkvGTEkSDi6hnNQCGuFflfs3ubquwuGcSunJKbthlRrzM8Kph1LadBwjXd
qPios1yLcu04d+SQJZqX+4NnM7jyB2IJUrkbDQ1BbX3RupDVqIfyTFurMOCys7ehTYJ0dq/lxjVP
srUAz8Zyiwrla9w2JNU0ruL+B6W9imW4nct4leUfrTreWWX0yQidTVrrK6M1zx0+hgQ2F/Y0lANP
fkyjR0ZDlFpPAh1x22Ftw3CVDx+GkHxIFHy+JGDH7FA+XKBTRlhMGsIEWNzx13ru3qRasC8xKgib
gCqR33bM0eDO3WqpubKaJ3DsfAUIWv1dPn3T1FWv+RtZ5mcrqtYdcsTeHi8itpS+nty3ZnwpKn9f
SXU9FCE5UfW2ES++QNDcIc5Lm3Fbh8bWlVhnJWNLDB6ae630GFdB82HkasZC5Q1Re0jNcJ+kFWl0
xVfbJnMvJrQBN/8APndusdvV5ObBuCktd5uy4winFi0mxz/nOM6W1TQ1x5kTvw3Jzh7Y4Nbjw1CZ
TL9Yq1hfy/BYlObG6Jy1aFhq9F/D0t8ltLFTQGB2rDPFQgtpJceO6WHGrZ3ESYetkag6rVMEJs02
Yj6Ik8oYD47l7l2XKRsbA918mqf2VkO3PI5PGjeJCiB/zBy8WkUQbmZdIfj2tBa8pM3IsAUoWJGD
ZQdPYPvXCqVnmScbY/wSjGQdOcOqntxVJ8ZVIgJvznlA5qsWt8qQqY3OV3ViZChd26x1q9z3mv4o
5+Eolw3tXLZfGm2AeFkcWm5fS5+IXlLEV6NMDP1zQsXcWYSyxOAOsxEwYevVMtxUhIBlZIa6LFJN
P9/RBKyHQue7dPugsldddg+GwhxIug7ybZg4N3HoPsInpDdB654zJ5zIykF1mmEZncwQ2nzqlbV7
jns+Q6ISF7OIa29LU24slZ5itsaQY69H/0s9JBddb11KTNtWl39DM+oFPP0STffCdsaQWu6ybvn8
uDz1iYq6Zi2ln2QeXJCwug7t7BjZNeLxamX294n14vtEmiWoT/iUtdCPPGl59F53PsTFmtgCevnr
YqzA/7fjAZzUlrT4m4rmLMPsymdTXxX9k2l9WwLe3YlhQvtZs8ujClMc4/06ycfjMJebjNF5nqXb
WZgfND04mv2woatbZ8mtaG7sQV0NubEptGdMpId0DlGmX9nRdEDauje58Gs7Xnd6tnf5lfLkeIxC
g+Tz+ePypJZps+XjPPBBeGFi7jiCRwR1Kr+s9fQqTq+Lst12Fdk7Q3TbC5xOCEed0vQCPbovyFyJ
K/8y47kokvZUJMWa38VzI8itmVLiDcwt5+LaIh2A39OK9B2FpjBDrJohU5oaPKXuM2v3veW2kDuS
sx/DGOuhfu2MCuY/yzxJngNmnk0aqXOsjyfG1Tu7yXd12exmq+DGUCdDjt9MeS2C/okUwW3fEn5p
Hc1c3y0FY8TMRdifiI1edUC7XHXphFV2oQnTugiq7MEHhGLMKt39tr3OsphafOqsvv5U1dEQ/Nvy
C/X+D73OP73+rddZ5jmQoUBn6H/ScL73OvIPGxIlSls2XX/x3t9GusgiXHogQMCvPsu3XgfjvBTC
YkNnAs0EEfwrYxf509Tl53f+N9bUqBdlHNv+0U0yFt4o11zhjVCUvLimsWCkGOKnZ9pRENoGBzs+
jqVJwjBo3zCGK2WVx6HYyFmQTlYfjYgWXDVHR8Uf1Rj6Fwh7uJCbVa6jjIOSG/V3U1qflKVvZS3m
sw201hyaTWYfZ1/bxEG7Qku7ChImvTO3fwTrjlMauQrVgJENz4VxnqOjGd3ioWKSfKbEkuFOiOda
eSNtlYsmzcGIrgbSRChNAiiTaSBXLpltJT0Ac+IEOKZerweDL40sl3xAcjsRhaN1jSDZRsjlyQfU
RnGFquiyz32L0QxwubTb5facYHZv81202DOZ46Z7RFpC35hJmW5+2xtoGd7pgOARcLOUZXDwH8MC
tr4/3ED/9Pq/biDwEuyjSURACrtY2xYx7F83EP9kMLJcIN0uupYfLC0YjlGhI4NF6IZ0d2GsfR8W
mHhkbIYIGOnwkfzi/ph1yo/Dgr+99eXf3+lkAYhXVVtyUdcKK5yVTuuRR3OQYtuCEywyPCxmvA3N
2waoEjiqa8tQpwKcgO/Y3TYKScnSBn+t3AtC3FHCYcxNobFVT0ZJuqHxGFVXZt5t/Mi4mZviqrdi
3CKR2nRjEG+n3NmOoeN4lZgfZDArj+3TrdHZ27yMzpUyXxrVnkVRbuFUexaVh22Ep2K0DgUOE5Rk
D50ZXkif/YIRs4CRVn3gIEP1UmpXFW8rUDELVyKKLQCS2cR2xAAJwFI1Fb2XEG4TDsOHymzI34s/
je4tY9eV1b8E1GitXpyjwfBUPLETcVowyfa86fzPdnuwAh1S5g5Qo15p+YuV9NukEE9ROn7F7f9h
cpurjLJ8Vjahis5EpxUmF2PkcK8OB5NChNHRPUFA8V7W7JQH/6tgz54ZGG7MereEQURENjWYQwZi
DAmR96PRm60ru3zCMnKNzJaSjTS/ordvhaVdZ3a4TePMXGWW/9ibyTmJEcIF9b7vHhWZiGQLt+Yz
3qm9q7HDZzsU+/mH0bQ/1E5xzSnNRsMmB9O1IfoX6aNoO6/ExjyOwvfmhgqz2Y5uzKTABt0ptJ3q
I6/Sw20lylM43vpZQIpc5RxmtLsDPE2Ee/M+0VLdm0VnE96WnSjVZfPZquBs9kGyt1MyK4Nqyxah
Qtg3fMgn4xTP/CZi2Xu16E89PQTbQvqSnP+gg8TQNtKnLQsdsLzZJ/aNB7/w740AhI5iLc0gdnrM
6wJbUuox1cJM9dWYmnXVshbiUOTvk3U+QArn35yJXbi8csqHlK+fMFtx+onApilbGelHw4i3+HRW
NnszBhi4p/uVUBye6LtKIz5WujzMSITDiSCRxqcgbsxNjUiT5XP1YESMBKKsfxwIiErS+XaYsgsV
DmdlNg4ZWw4hCypU23Zo91x7W5WUl3YWEIMwpVxwRpGTK4n7urEdOlNVVJe/69G8WO5c5IYYDdji
2Iu/5t9rG1w474/mf3z996MZRzLTVhjcrJdRCS6L7u9Hs/hDIftF/6tcnY3T+3W18wcxIyy4/tpI
L3Cy70czI1422QL58quwh2CEX1kpLb7Fd+vqP986qw2eR+iLTJJFfjyaw0Y6GJZN/aTsfWLpN2ME
NqcZdgLdw6aw26uoKA9Nbt9kPhlcMjv2rb9jWXLR4V7LDEEQOr1FTba6yxHk58N2HsRtE6ir2iw+
mgUDvpYBgdafLSM9Y5jw7Io85cx4StKRbwB7y6DnK5O9q48PJCSsGyaU1TjdRmBjVoUD+MUFGBg8
TGSa2U2zk0RHxwZQhLFdJzoAF92ANfg8TS+TcVOn+roJx3Uzil3GN5gh7Jmq22WslGRorpyENMmG
nj3aq+mx55BGv0B3Y2zCOd+4kl2Tfl0gNJwAm6E3utTy1oMaBJ7f5ljEy+Bk+vUYVgB1po1ut0wb
UBYWL0yIl93ODLICDUrWraRfeX1anzUpLo1arN28+TQHyR3RZh/KIT/Rj3FuSRLPXONj1doXuajX
lREd6rob9jLMK+agMt35c6FgdtvuOs8mcVV3Rn49diktTzdRsP2uN6291FDE4+AMQq8P6mRR8f9b
Q8IG//1N+4+v/96QLP4A5YIHwzT3SuR6u2UxJcPfxDlA/Y2/4G31Yv8BUQSVEUSiZSezvJ3vtyyr
F7YuLI/Z2yxosF8iu7y6pd7dsn9/4z/dsobL4CIpxo4h8oTRvltDH6oJFpYkcbcp00UDPaizav0X
8ki2gU+pEkroGRITkfMxZIMIlOM8pw/Kn/c+4GY1nQjO8VTaM08ntZvlIbq67TxZ23rG26RWrhYy
wI3WBTQjnsIpI0CLcEGHcZjPwMVVR4ssn5wGJKOxkIG5bjkmcBn38kNZH/M4hrfyxemeq9k5T320
KuvrJr3RtX7dGBVxFgpzsTw0SExWxdzeCNOHdgeqr8yznSHmTdMnH4amG1ZT6WzNlvtQGs3lZJSe
KYotGYmPyzA2YGSpRUiwxm6bTv4DKowtF85zbLIQL5gviYAY3KE6Wib5G3bF+I9xoD3dVUy9Q3C/
uAV3SxhANdfbUZEP1F05nbryiZTWQASDSbB2TaPPO4EWxur8ozGaK8WgJmxIkSVJuMOjTGUiE2ha
HQymHpz2/DzhdtQRs9X+PtCba59Tj50YaXR8MOuiR/jieiUHTVbGRz8GK+ZG+8TMmIfpTGpG9CZO
KDd9Wj20zD6FTE5RHbPLpr2K6+vSmF7GMnkJimRb6WLVEneb7OfJ3YTMoS5Z5fpeaEderI5NClXB
TbduWe/ZIpAFsW4r8GHjVPOugwmvcZUgKALtupsjdHRj4VVB++yHzlNqgLnxTZZNxpeY8g4x+sBf
EqLdkDle1mQhM9eSLaxThwHgpiBRZY4tj1XlMTEvY0vtzVbtQ58wdpHtwyHctkb/GHO1aWa+FfDV
3RSHmd+/ODOKPUBec5d4gyS3WA8u+7TnCkAQpAh/rlnRqBH1KPGnM3NZpIArUiZZBX6pXPYNxuXM
dRilzcYs9ANMoG1WDQdNOmcXTbhRz//j7jyW40baJfpEmIA327ZoS283CJKSCqbgPZ7+HnCGV5Q0
MX9oq62kpppko0x+mSc3eZWtcbxDUywLXympx0zhd0XfKqc6N0P4SMnh2Ynji9yulopH0UQcPIxc
ViodVGZSruMYnpkZ3LlmiZmpWNho+tJpaf1JXhIrferCpwxbJ6Iqz0P6rJZ+3Ob3plFz+r7V8+6O
XJxfCO26MY23JA3B6CVQ3+5smlkvVbUu7h0cA2mcbvglLROPR9FjyKSemcvth17OwTFmACp0MOe+
KOuDViPN18w5TPX0HsmZrqQGoc/WL/U0ABtSLPW43bmjhsqa7tSUmG1Nqp5pY56VoDHNgw3uTPEM
f9Lb62Lq6dimhstyo03FLcep9bukUZdBv5h0Fbs9gQM9u+ItbLz8ZUxeMgYRavdY5+6SecBirMrL
sRbkbunc6as1MduT15wC6yLjQxjzY+Heue0C46bNQr8wNT8ntzCNBvw/h4B/umikuyqNlwSLQp67
axyy21pACamIS3ndpVfWKwNYU9lEq5EQnZTjWgnsq4bfnLDVY+SF27CGGOS85hGfI9mfS1pDBilW
NR/WKU42RWyvhGU85p6C+fgIcBTgCiVnerQ3GQJrRTB/RT9P+3WNHD5HACcP7yrBK1ylCJp2x4do
vFHzZyGdWwJXy2yirjVtDoxlUSuNzdwG0Ddr1XlJKeRVAGoxmCE/Ma1qe99V3xKIwNlowzbaOa7p
15o8C4M5V1UdyqxYtVO9TAleOY5ylKl5mLptMSUn8kfxsUsGYyWZgKyNgnUiwNsjmPRCgtglo74f
hvLcaMPWjfplMlTWyki8DcVDS/Q2SrLlZZPHzwLDjIqFeyjgEdQB32Jygi+4nKRxqnVt7aTcvVNt
1aRhQM0vNj6th+FY7dPYuLambQbgpOq4moNuLYr0wHaydqvhYEX2ySxSCmQB4/VgDLG3TfktRuzG
lQeNEiVrhAGFgacx6Wyhii2ySERxYguGbmWojE7tirRYtNTtCydo15qbvkVgpoi0kgetNu1QHlvl
tVDe/tQT0PvZXUVOMlQdwKEBEuC/T0BElD6fgP719R/XFlADGIooYPvIJHy/tsA51g3uJrYBqfL9
dPShyFrkpwzd/Ie99Jlkav1lGXw9+oYw4SLx/p4gy/f16QD0y/t+rzX8JCellgjCvC6dQ52iaNaU
VFkakch+1wVyL031qQ9HUjI9A7Zp70o1Pwo34hOUADpiYtmFkMjGJXzEZKGl8XNZ50zuikFZT6WN
DXSuDELejlhZBm4r467WIOlPGT7vwPMeGCqTbXwwYQvJXPqj/ZJN0aaTCfMH8CS9VW47KA1ba4yu
coVReAJEMud8VWhEfsizs/aEVrsKBDetvNp5Uyw3hjc4qBL9INZqbQNh9/qXmpVtbZfN3RgU3+RA
+lleeclTU3s76EbYbMc0ASKSc1GJgoth5C638BKXxjIn3kCs49nCn72AEE1ziVIcvWwwF1poXbZG
wfzYuqUw7k56x24C02egOI/DJSOcbRCE1K15lQPilZg4DS1kqccm+HP97LOAOd/S5x6t2Zf+vyyn
ONM/P2nWv73+40lT/4JwxJACtzv3mHc318dtA1l3frC5g6h/Nx1+v228I8vIIPH8vWeR0Yo/bhvm
X3i8aBjCCziPPn7Tc+rxlT49bL++9Z+MXg4cGCtxJmoC2oQPs80IIDbm4aCpXgnP7jeW2l3qsmmv
y1EqZ6WTr57ZrZm13shp2BSjcV/qF7lh7WszfCTbW/h2YOLaJr+mKMB6Q4Yk026UUDkqV2zyQTx4
CV7xbhhVjbqc8tKNkjU9H0QCPZ1shiXdZjN6arv2xgZRtOtNamzjjVNH2mpoK7+YnC917Bn71tVo
6huDzKBvRuuT1zJNO3myvPBc4/rozAeZDtfFCHs4gVxphSbO8rEM9r2Kxtl48a2BtcXSpb1MguA2
aCf9iHp2roOh3vRp9Qi0UF+0UXGyC2fa2V5PRmcoaWrUifYKrdukk+3LoBxWNjG80KrPbMRveY2L
yo1t13d64JpVRnFOZuh7/DyokBSaLKLJeu7jsqKIMadQMG7DnZdqDiOahsL50X3oNcoR6t6k/CNT
sWWptJkY4l7t9YpHP+4TON/9dO5b764JwitjwAPBfQ6WXGe/2Wb3Bhr5TXWVm6ZrXwzKKKERDMZX
kVjMlOnl2adC94dUlFvcFViYxHWbhuFSTBkrbRvgngkVax258aEdsqtYzw9m5CJrc5LEJJ3y7ShQ
VabqTGsoHgSvKC7qDPRvkHGkL+L5S5F289MIl0rMQXCR1s62LqcaWHSNyJIYt2MUUQQZgwXWKov9
Hl8JMPNlG7n72FRsH5ZyuXJ6AFZjJ/blqA+UoNCGgkySLEp6LaZCV1ZS0786kK0WsgO0WyoH2aoY
nUtj4tTUw6zp2n5d9LP/I48xKBTNjeyHuyosuVoqDLJFGiOLp+G+iTtqO+uW5KmeFQbuJ/pT9MTY
hIGm3UsRNetkLGIUI/1CyOBtoIJxIQfnRndLb1WEUKqKOSXujYzAka8PTuHSG0c2aoln4pLbG8Wh
Ug/9KEfhUobs5k892bwvOhwUTKyvGGuBNv6Pkw1HkV/W259f/7HealhkPxcbIYh+X2/NmWDD6o2q
NOcwP6+3DNdsjXwQqhO8mU/rLcPm+Tzk0hTOQ8yI7XcEWd2d1ZtPXIj3Wdmnb32Wmj/PysSoTr2i
c6FrQlIoUfMmJmujd3f5VDB4TZPNQE5YDScwrfJyVEnO5KRSBk3168KuF3rv3uaJOAi3LjdNngsa
zuyBuK/6hlUmWgw0jC2dBO9KPTR+gYt3mRvNxnDkQkzcjHrpByGiZKAcdKvd5eaLXscr0Klh0TnH
znL9pieZ2NFWiIKi2avRa/pVZOBl5C+1ZT+J16Cz13UGANzowhtLeM99VJzNxnquaGlrxmNqVo+G
dA6ts510c5m2jGlE+q3vvkDAPFvdVUqQsI5pdxv1FeONQxt6F1M/UdVSpv5Qc4Mv9XuD8LOmv9mT
s9d6fZNQG9NERMGpnQldy4+pYarIFWLbWRizwSZwmM5buN1c8qqsTfFBo5CxgPCuJjUDPL3BMmXs
tDZKELbGBcL3QSvtZR6yAbUrVcRXXYuRb178dP2gzrKMFqAz7QpF7mt8l6Ez+kzi1hXG0tk5lDQI
PYl49WKIwDzrNenp0Qt8za73eAPJpruXlkpLpNdeTW6x9CJuhd2N6Qx+J8J5zM+iDaS+T8giTbhi
GvD1cLHwTAG0nwDbw3femIDuTYD3HntpAgBfA4TfzYyaHMPWYK+yHNes1V8F4IINKb8pUNHNnhs/
YP0YwH5KmGkZz8x9TYGdDmkwCptvtuZcDURLsm7XeB75KLFvjHrdUOsrx3xrFcbRbYMtpXF8/oI1
KVV+jxS8gVU3cS+plAL0vcZsVDuXGdYgSgNSGy4PcsBxMizErGJjp85GpWYAAxvcr3xvUz8wh+Vl
VUA/pQ1rTPyoTzGS4yFVpXPpSGud5FijW1ou0sCvmh4jWnnu+J1rNJWwnJr3Hvdr23kLmOI1II4j
CwlL+5Y0YFDaXVGQcmeYAW9jFMGGZr71lBsrB9Maj/gmsrAbeemTXToGSbJpTaqM8YcdnYqS+MkQ
O8vWibDdaTlhf1UXq9KGZapos5N4omLMAg00LqT+0LrtEikSlEjsI1u99HG34ph+VoSz8dwXVTzx
2117NVbEMiQ7ai4zYr1tUlEifU3JODKs0wWLdsrNI7Ns8xE0wdqBK6Sn8ZfKVE56kmDhaEeiqEha
bVzfGEVeXwqNzJ/9qGTGM8LdonC01Wgeugghj46+o3QEpqpm8t8TIugZhiyOTunepKwqpqweyjHH
p0U1hASB3+7d9DGM34Tt/rko49n/Q4yVeM1M6lFhFf33NZth2g+b0b+9/mPQgL2JvYPIBlHZz4MG
Kohoz3McjwEHhHnuHZ+3IvpKiZwwgXBp2zPZID6O/rOjgy3TgV9ELAVv9+9sRdwZftyKfn7j+k9H
f+lxiC+9WtnXFR5X25hMXxgY8qLJgfaDu6DuwtOou/Zz7GRMHCTNFRdaX36JU6KRg9X6QTVEJwY5
mwHzh9RuUvxNUymPqYbn0DAem8IKL9smODZ2LPd6turxc1RhjuEO27BZX3omhurFlOrGouBIz1ft
0Y3SEMLbQtYBUj9hpR5/pS24rNeihyxY5XfSYQoXdcopDDxWAUGm1b63xm7rxF8tAH9d610mrv41
8CL4n9cqQQWBA7lu0m1YYDEd9UVW0AgSh7SaN0rDcZpxXmGII3voVTb1W9u+npmlaODcEb7JND06
MD4NwJ2GgRgblki/AQ51WiYkNWb8Bx5dfws1wgM16tVloE7UsOfjTil1FxiIkaxRwxnNOEJh8p8E
95mdrbRQOds9DepBVq9SetrbQMtOqHsbj3KhbJZjmWooSo0Al9Y+Z4dFWr429YSDGY2ue3ICbaXY
NLaHdnuMh31iDtizu2o8GDb+ZkOHcFRUyb2nZ1sVFJHwiNpx9nf2zYBLYTAHsihutsyVtt7npXwy
VG0ZcBXYhJph+vzurwwluU/dUaBdcnKPTbej4jPd/LGHVx4bAINc2nG1acwl/9d6Yc761adU2L+9
/mO9oHnT5JDp8rNlVXqfef5zeCX8zjEZQwGH03eGOV/0Q5cDXuSxmOAD86BXEWv9vmIAB8VnAO0M
KeE9ovo7K8bsWPh8dv35nWuzk/KTMJfViSjKQOQHkRC+cG5UTTAUKb+kFPASoXGI0mD1p3dvCnUK
hUwaIEKjWCRw8VZ5ZNMJmI0O8hXTkp4oaLmypzx41Qqj22tFvJpU9lLP+TbbbpIo15i/m7B15cDX
QFf7QnPF1VgRj9coHNhZxOc9HYrfYM2pos3U8Rir1bAfzMyXHW1d6lG3im3BEKVjBj90+tqLrF3J
PXuIQSUH5dbN0+teneSmN7z82JpG6zszDCnC3rfN4CMlEd7PAWISXVtHSiu2zoxSimEq0epzw3kU
ZzK0JXOmLs34pc4T6ZazwZy9n/FMJZymP/lJsd2ZgcewHS4n2Ib/3FkNJOmfn5RfXv/9ScEUjFWZ
xwHBjvvj9+fE4Y723m7/9198PCUG9V3U2uIb5mnAi/zJc2MgxCGoQQz8x8XzO08JefJfHpMf3/b8
GH16TBTuTXWjheLQmASn4sqmpnX0tV4B2BJtAoRXEcmV0CPGu521TIza2If0yi6NrDy3so8I0iUP
pmCq3uPAn5h6i15eIeCcqq73A7M7uom1rgXn8CTc02N3QpSvbmVPx33ZthdYSReOe9em+XJsis1k
nXRt4r5ieTu7N2i9lN2ule24G3N5ymvqwgAocK50xNcwaF4NIftFDrBn6pyd51aPdeCAlRLii515
pzoafYOpaK+5aGf46GDxVqP6UjjEvPrK5x4Ggyc5KH3h60O/LPvuJrZGBr3dlnvLMnOJwUX03Xbp
S2R96UptEzg76Zh7N3828SpXKRhTJTvT9LUuOcMn4YXj0Iag2f06CYxrSm2XeZK+cmtbN32IWwmj
3BTs8wD/YzKqt7Ywv+XMI+cZ5XLEaklTHgd5yOOKuSmCs6uY28qoNlLhmkCcp2QY3W6C8RT19msp
zWdO/2sigLNfgak5iLKWCTgZF3s7ls9ZPM/cC3URcrKmImHt2MPZGAOxaRPrUARfnPbJHbvLkmrT
PlbgkM2toI2r39gx3Q691cMWh50UGQRPbJE6sL6mRd0GJWNQm/iUe+/S2L5ILfbmvET7NMLd6Lhb
+HR3ZmYc+xjvEg7sc6go68H0EMGSs2yrrSwVffnHrjbvygqbH35mCq1ns9t/rjbss2xfn/blf3v9
J1EJaMT3cr/vihKIcMIJbLyMEN5P+N+XG1oENEzZjkVhiTaPFD4d41mBeI8zBYd15/cUpZ+boH5+
3zbXk8/LjZakmsl+Vx2aIlhmbQekExssvpQHBF4q4TDINkR6HS2i35I4l+u92gb4bB7R+SFBENeW
I/g+IcjaZJkDzslGjsYH5LnXFebckjrdkPR3QZjPs+Ag1GW1Uanew9Tbz+5eqRE6pGuzwvbbFRxy
TXzA0+wIprLksjJymIGN2FZ6vu/LZMEbXgvTpl2qwdE67Jk3bLUxo3gUp7OX77Fq7BVv2wl6dMt8
nwbHobxplYqxuoa5u1oVJk++PNEaWOkpVSH60nKr5RiO2yr9OgyTHzdYiHXsB9WygNzSVGLtOvGj
1dBqF/LEId+PvlqNb5ZUNl7h0iAI9iroX7sRk/rUdEulLb9Ys7JGe6lYhbPaViC7GchvzazDjQhy
5mDf2GFNfLyKLyckOy1oVyESXjZreUF019fmBvXlraCcNeSOHcVvXvoYsdpz+1ajgXUzZ9xRPaQ2
klsf3OBKOEZOssi9nBzi5COUkQSp7GM/X/CD6UDGflVw72fk8azXjyFqgDnLAkFQ3FCCvHBnwQCL
Mhf/AA9nL74YLTFFtIVqFhm6WW4IZuHBniUIuwUUW61zlAkLhcKtlYtwEHDSxFoTcIleKhttElXD
JKVt2uGLgtoxgUOEOrlMCaGji6DZkAnFONCOqGIWZ79ZNlG5DLYhOpAbO5pfVwlWKCL+WQF6zWMu
i2H0a66LlynLbjMvsg9R7ZH+bKJ4TdXyysk9jbtUubX7rNikiTzF/LxjG7DcmB4NoIx9BNdET4sF
Vol9Qsbc7vsTNS17q7zOgvprivVABXkdyOs2KLYSy3oonaNwutuihREZPHQm/vOmVZeZvOxyAe3k
jthrtQiHkktjiJ73Ry+lzCXBR0Jo5UbhoQz8l/eSq8ovS+nPr/9YStW/uDJxPprhhXNZ6o+GaRy4
83HxH4Plx1pq4onmmDcr9LrjkST7YS1VTWpZmCmA34Do/DtHN9qhWSt/Uuc/vXEI8z+upb3eRRml
i8UhLy3k1V5fm7Lvl2kMK4v6yRUgLj4hHsQVrEFJ/Oi26SISj7J+qsV+yl2Yx56vmtNpyIxLT7Tp
ym6alaWxdmVDsirre2XK9pn7pS7vHVCoBEPWJYl5tOjU9UByfeN5XTn8eyEf07SG9ZWtCGluQ2Xw
jVAYcKqMNYfLJT9bDjvPZYeyaU4b5qtEtDyI8123ZJKxmDGMcIPuRAB+1INi1cEwj43ClwJSRkwE
xo3K4zjBcx+0lWbcq6SywaQ2mvZqJMpT1zgrDt4XKl+YbBIjAvvCnnNuVbJPNIc1oEdwDx0LedFZ
W4m2L5V+dnsf6b4CN3+nQ5pfON0Vtat4tryzBu7xdrJoKMV3Vl1Ks8GAJp+dkR9vGF3UuosNrsOp
kNurok+jHXLyRWKWpb6osHPUepqgbJjDmx1Fj2nOlJBIKnqVRSZ4+Or1Q7GoE/mcK96jxuMtheqd
GmzVoYrx1BkYerRh5nSLtlXlhZ5RdQOsGq+gfoQdWfgpZB112kUKlYgMs6meS+V10/r5aNwPVNcn
SMdCz0kxEURiCG7qAp+im6V+kEXimIvp0WZSjgex3wA/uwoC4xlCLnOB6qQJiq0rnSVa4kLUtOKk
wBORCNOiZbEJ59Ggq7aXxTwspHyew7d2agWjUclgvrdv+Ohtskh+KTXrkI7lbS+9i1Zo61iqSzts
75PYJVdogtnsODOHFYTweO2G4bHAV2ozzbfs7lBFnGqledHb+ibinMwf5jotueGpCLKGO2833FaF
wVWboWfC9DNQYsDEKuAoNWE02lkTzuN5SjoyLjWH1iVa5CyZ1aaLep6npgxWncGbcbJrOkwJEFrj
F71V0wtT5OBRcobVmXhQ1fgcCcx8Wn4XU62xaBt2w0pfjzJYVpPYBxgRAi3iPAAQDU5UGmLWsRSP
NsSIxrF8KXRjVQE6yIjKB2Xrj2G+jsGBe1P4yPO6KrVsrWX5UleCrc14F5lhpeY5+1S/iGz2Vr2J
ntlGt93EZ80eH5SyYfPEb4FlFgQz+f62fKv0qbxvOfbPDk95VyTkyiNzug4N7+SML6TQ9q45YEKI
NtQ0uQfJxCj1kk0NgiSlIRbQ8ib1ihXdkYsyyGHfoEDiqm4zuUnrxk+nzNcoKzaKqFxYbZGsp6Z9
E/iOOg7zRSuClvRRcod8vcG6ezsAmxpC9XkazKvIlr6sYRRnyiZgKlaE1YoCY9oc0h24D1+X4jAD
aua06hjn8Ofl1ojLfTtWXznQbnM1NCgZd/qD3WFZVetj7rXXZKj/5D0PUw1n9tlTM0Pi/lusIJHw
iwfol9d/3/Mc4gxsowYTZpRDZI7vNwicR9wgCB2QHMCN913WM/5iLySQzZj8H/D4pxsEygdjbPRA
3sic6vmNkND7dPunXe+Ht/7eePhJsIgzYTWuHWSHYnTABqRvsuYWETjFbQl/0VGVlTry9HVgdKvS
1/MQuhk0IsNOdrVSybVMpLIoTGOeYjJdjWnGbPTxSou6ZtWp4qRH8hyqebrkOoSJG0gbMGuQD8Js
bmvBGpSPizxqr4lerzyyD0uRDReKKTajmDbQ0NZmNg9k49exeI0NOLXZPRPRW50Iszsqj/QPnjRP
gj+o4MKk9ZewMb8mg7pqGe+KCNbCOKhLRpn+AM9DFO66VfL+sbYx5gcwRuL0iga1dTs96U54YcbW
WqrBrnQZNmSwgTwNxoGXhYcyRKJhq3CkhLCbHxo32begd6wWh318oVvWbui/Kc6TMmhwW4KlNigb
Bxxwpj6YHGHTTQadwTLnFsRkV5b9WR9sLK4v03gvnStF4doRXrA5cro4yurNAQVj5u7Wruo7SSch
gYUsU1grGm9vtIXf9obfqe6tNnqHKG+vBzfZpk7GrCA+BDH8Jt14ARu49ooHuu0WIrDWjfsg1Rum
LkRIGF6arxbJ9MCjpRJ7DoDByPFWns4Jv8bD61uhPKdVflAmeBgeHkun6W5BE+560TBmAHCZFsm1
66LoeEyEXKVbTIPSU3Tt3kcMO5is3EbkQ+wctEcyHALLu+3j6hVfKmDlMLpWQ71bWdFTUrhbmtpH
Tkr8rAchIMJQ62KkQMuT0tjHWrsG+cunqZYnHbhRY+OJkJBwguiA24yDCBywRa8i+9qlt7PI6y4s
AmTM15atLoJtmdpbTau2WN12gFcxJUV+ZEIAS7U76iA2dFvQ2pCuOs5cMFfC6I7qkVVL/U4fVY9p
5yzDKqqppNIRfKWP9JUYN5l93eJtisMG1lWiHHKUNndGERoFZjA3BhGKkEYIU+Mac4rmdEmYR+eJ
DVNBT1YZaUkwjl4uDroB7LV3zFdc1q+BS3tGG2nLWisXuPehpNWXRkjP5Ng5/YWt9MzhOuW+zNS3
0Z04yTUHQ/9WwSTiM3Ml1HLjVOMGJtEloNhV0LO5dUz6aeWgJ8POjtTi3OsDHBol15cpgZAp4s5W
gl1hFkQQb2kjQlbM8pjoT525aZt4MWJdUgXjaJYJo1xQh+nHQwaGBzBQlbR8yIuFUoutIrQHBOG9
luYLlUtolJvnOXpbRcZrzhB2GWrxXagp3xLBr8KSfihLrPm0G5JuoHGd6C3dw3Sc6zvhDNzzvdeu
9Yv8XJvqNXLBapq4KZbKddqAY7LbFRVh29jFZyCpbtf7L4WnwUCrlSetoOVPYfMED1UAPAS/FGML
TIvIJ/IrQlBE6TnJI3+sunWX12cNcaLOpzvsJLSrwmWkUD5jZohCcF+a0dYOTmZM4YAWPZrCIlrj
esumv7KjaRuP9dIYegcLBhOD3rCVdY8JV4pv3gT2JFOqTdlF26rqNw3Mbi29mTC02NXsE+4vJIRN
o2vXRdyty2ZfJF+S0l1VxteK/sfRKo9Bqi7B7i2mOlv35VMlnKVWk0ixH0YFucASm0ymq7Gs9iPq
awKFzAnK7oLOmIUri5fBeSUevQooCY/VvXDJg06jNoBqycVmAJSpusa+drOFJBWS4FSe8nPcOuDQ
L9KUo2Ecvjgiz5eTZrykU+P/sacEZgdkiFHzOCVw7uKK/J83Yy6Y/INPIuO/vf5jpOH+hYLI7A+w
NT0k7/a0j6GG+9ds/ydJ9TckZZ53fNyN8QTMVn6HrOT7NOQHndHhzIEqOVO66TT5LVe+zUnk8yHh
53du/+QWoLFH08bCdPci1UbQckp7XU3Suq5tMSyKoSYqiPlmSLnU8Dyk9ZuT2D5dYqATY9QvADy6
s0Zd1wYCSmxF5RA8mT2xFcbsBuMOj0vAMD5nbA1B72wi0W90/Zzp0jfdzAEkJBnZpWc5owzVGlhq
6SgUlUU9z6lWpX6bDD6tBeduRq+Fk0VE6y4p7GbflCPgk8Gm38urL9mbPSy/3K3GSov2mh7DNRH4
9fUIN5fmFR44OxBfmgWYbdSdq5T6zlBaqyABu9BEywjobp172bqOnDuVMg0HzoXjQt3vMu3OK4x+
LSaE/j/5GcHwQgOfw3MyN2//D0MND9LPz8gvr//8jDDsnqO5n4d+7l8mICDy9+7fXhv+x4/nwyS0
YiKLohq51mzw/64dYbInM8PrwAiZnPx/r0XD/ReO0OdvW/tp7Bfmlk2/ziQOaRp059LJMZggoifS
JVeljAUygNjWCZjEwKaO9miVBEr7m9j1bvMMR+DZTrHHd8jbnbfK9Qtv1JuDK5IAQq8GlW24n5Th
KGOblGlOmY3bVPR4RbAA+yGhBFgPdXDNLd5rDiS40IQjthrg1M51djh8VhawPRLRONAfOzv86qZc
B6NdHABUjIA9i8lXKuNiUBl4D9l1Ds2vRvcwjG6tF8FjQA4lzyfweQ8jzBKPeSJU2L0i27te3XSi
Fbs+BUNIlLDNPSyMo3k5Dp1fZ/aN0Q2LNI3kvrKbNScf6rRi9rM2JoGamU9OZQLhuJm6V64h0WUn
lPBALS7mzRgRTnMAIdUR5EOj2hlmTaN3sHYC7HoW7YLroIi0Z8w24zoQlJdMSvZAajRctWqirFND
X/ZOxJbrGhtBj6lbxyG7sgVvNF/pZZQjSdNObrvyXDjhxp3CU5B0oR8b+aIlE+AHIzU9ahxuyXB2
W0Qojv6SCt+MkrRELbZqGV+NVnWsC/2Lg5ziSPz8zjzBLfzYao4iHl8s0CVL3fDO0WxqiAEAnIo0
nW6QfQISPXgmvLrfqPiwSo5H1Ly511LBcg9b37sMsBhJz6w5FzDLRCOogwgsprOzJ2MhC3E9RUBX
9WqVi2TVdABatRLgi5P0m4B5zWh2TxIKFZaT65qrUFlMPjvFxkxGYtOAQkYYnnVl7ycOTG3JBGai
lMUFgK0PjQMH9gFsDGxvDY5U1ZyGalpo2dDf43gIruqO87E5w7c1j+pEW631leYO2z926XufxVnA
kbnIQyd71wj+UzifLTafjgf/9voPEYG0kAphAD3gn+TPDyKCO2MSZsjTD3WHeNedOUBoIyG8L5rf
Fz/ODQYNxJgMWTVnN+HvSAj/iq6HW/L/37jzkzWIviyv6rWkOnCvhMXzjiXCQVgxv7PjkT5Be1Fb
jOwwYiJRezjrFG0xwDiyc+sGaCp0WkN/mryXwuRK4ZgHgzsLsFQ2Y2tVWsUqnVwyyuZ6yMcTtI87
LYnPQRFeZoWSr4Y5a9frctcadIaJe64U8bppAyq/C/OcqFx7MMA2G9HWuAsD48nJjf6qy4rQr7jc
LiO1PE2ZzSC9dcn1hPzvFZBnslEbk0/7goJEPx3Dde28FpRzWRG+H6e0vo1xxi05rfpVPzvnByZM
w/AtyBNGlC80LO6y3LryODBrUmx0PPgZXnyPUdkMXaTtqx+W9JolS00arK4R55SWAWRWtq8eA8kQ
1pLJgHJiUBnoxuhTNessTIaY+JYehypca8rEGlfsonneydxT0b4OTEFNpqHo/gyDuQfEO+7MknGF
zeR0stVlwyS1L29kcMzsdN8yZZ10ZrMCj3uOtE+HHBBko9EAqgz7IqtPfW7Rj66ue4stgRmuzSzX
aNArYTw/9GN3UoLx0ipdvzZocIV63eza9j4CHZUo4iaO4N4Rt0pmtpQEMjUBm8o66tNm+tQwY6g8
69JzHkfYpSCqYlBVNSvYGDLEAGFlujc6QCsJ2GrC4DHTJf7g9UWjhcLg+sG5RUem/B+DOecXyNyv
r/++vnCDoOmQwlYNL/zMJPouUtozAV8l4PGhX34/XnERIjupY7z4e/72/yIlJy+QdAzz0M2JDf8e
FoUX/Hj/UL0f3/qsz362Oehk8QCsj8Ohi6OH2uhEtuhilWLhrLpRw8Ba2BWiT956A32hDrWktnhR
O3JxRh+TO4j7+0x252RIKU19llr6MtaVj3d56XUndElGaGq7q4og2jUhMXx0SQV0MUXPiXrrpnDr
I8/cJXm6k3Zykc06TIDxYpUXrrHMmz5dKQaHG7feRO3JK85NRe1qDJFX/2IKUhrRVjJIEAG3g3hG
/7xWkRnuasBKVei3NZWOk1gYhFQazEoQp/xe+Vrn93T3OPm92Y0YGF5LYi5qnW5skHBhzoULBCXn
r4AejKH66pUbwPeQVt/G+jmFZwBRozVeVG8rMf3m0bWi7lDeYFnUkd9Tx5VlKlv/N1HgpfaOuncD
PGM10IllwWMHiSJ0Mg7Dqzq2yxrkvz5deR5RBn8mjYfOs9JfwO/F/KAt3OKoBZed9lAhA6bqesg6
MAQ4m/RvenOve+4uQIGV4jyk34LyudER+TKQkf/H3Xkt12112fpVTvU9fJBD1+m+2MDOgdzM1A2K
YkDOWEhPfz7I5i9Scutv3bpslS2L2zsBa8015xjfMAEYuGrQIe6a1NitpdinoQKLN9oK62yEFxEV
TxLvQniTQJElGZ12dygmddWEY8BnSzc06QYajA9q3XlO32wUuV/rw3VSkwAGNX+uC9PhSOMSlxD2
B/+x0vt92gZfgz7cw3M81430Ak4K6HO3VvQvlX1X1+jA6V/7EmBixyP7MS/IQMCoEkn1Idf6lZ5Z
F0EuIfBGw+er102Opbu5GDhLYvFbjs2TVUmuP+dnDzdmtemqq8xSmMk6ZEKWa0tKNnI5rgV67rpG
zWYCSQAxDeRzqfr0jqPGC8XJD3PCwGscQNUK/yERugm0luEOty77xG5EaGvHpbEUFc34FJLEFIL2
5iCEvke/S3wkbfBPdHVjVqhcAhPdu/nU6uMy4l1BiVgh8lnog/bUDLG+m/qqZSYKsadDJATvfTcN
2srRLsaAzIc6WdSFtqp8w1Ok8ixgT3QXozleqGX5BjP0RcFuZkr2Sel1r7SBM1vLuLRXSWtd2KM+
rurROqmh9qQBbyYK4pEohEMEAmPRpxS4PWlsWkCL4CUYm6tAKdc49C8rhRmj1VUhtt9214f+Co7x
PuIuwBX/JZaiVRats64+2eRjBZxI/GY8cBx8lJvrYLyQQfJY1URPYpsVyUHFqsUcbaNaySFo42NN
dEWj+XdWmTzmZrOxwepj3Vpm0RyiB2kAGCzxeF5CNEJvobBTViNBEl0fbwMY0IWvE+7puxq5DrFq
HHWCt9yYroUWECYRhLlXjeMmioOVWfkQELVJWdRxf1ET6QcrhoUrnE9Eln62Mk5zfZHhHGiNt1A0
zVXhcBsGtZFfNRW6maiQ9Nt/7K5H6wmIHqJ7hHaWTo3864YCKrDPcpS/e/z3hgJdCts00fQrKPo/
8Ptmjw4FNfjhv2z2/2opaH9g6ZnpYUSaf6u5P1bVFNsmSSwWeZpzy+53qupveU8f1Cjz62bDVQEj
YxLiI/ihqNbg9rU5vKqdjZ3GAVufr/T+KgtICbcJgSz30l0izpnzosRH6c7vH5QvRQQQ5gFZ3CJ+
KB/7K+2ADHl7bLdTeA/KE/8kaZ2uuig8IBtuuq+kZlGOHvsYo6lmhzFlLYr7p9F57hhbmwatPSyp
uNawo2cLB3fmox6jHMtORnD3T74i6dLOYAegEaAV/52ynTTiT+c8vtmfHv9+RWL0IE+M9pkMRWQu
xP5Vh80BiKijTGJimSVC7aVEeq/DOOnhTaYNTGn4l6zqu9wU+ASHRl7lXI39XhsYxPbnOmx+6ZbC
lUnHAI8aZdnnOkxPE6tO8i7ZW9X42pls06NCTcDy37ZirRrjKlKK18Rhmsg2tAlj9baYEzpVDL9l
B4qlrsuHuJaDZRL4bNvtCykK+IODtxAR69JWOhJWrDukj+swJwoMmY0vvhhE/Rhz/laV74LB5lJs
/V2UBs4WKrK1HaYi2+Wa078qoUb+wCCTP6CZrw0xq0uluNBqe11Z7b0TEGjK6cefbovIyN7gqiHr
6Ugs6mK8sAslhS0sV4aysTQOGjSwXnFt+fg42ukK8nP5kGjA7MrwehzTczSHj6FQas9V67yKAa5C
kzoQH7TAOAuiV2viZ/Qx0+79ya7WcTi3aaLi3kFGmU+kusJWGOe8h0KOdmaG+DvjQDcUyDPRZAk5
JhMpeTBmD6rulJI3zS+l7QLyDboS2ykGssx0TUkGaDHPscWiik50016qtt8mevq1Ll410FlsMN7o
v2QBOEykmvXg3A1SwwlZYUjb9DLSWxrYy7LDqkb3C+1uIB6jprvMm47WYbfRrPI2nhhoWq30xfSF
tIaVvjbD0bNC0myGiji1KIDADwPcbSzpgi/6ts4KZKT6W5nGuPv64twZzSaPza2qKQ+jVPyT20Sc
ZUiswXVi4vSEhPFtpXwe/jN4Lbyn9umvntDpKXv9r/+YT178wKc20c+P/36MU505Igx5uT2f4uit
fzjGcYbDtabooHC/sWrflw8sZKwOoJf+AkKxXL0vHzoJ1WxD9LPgQs0est/Z0rCefV4+vh3jPr71
ecz0QWsikQZf2Go67kdddoVsPEmtg9VDGldgNC4kuOEpbcdeIYY63sm6eiN12MEUqsyJalN0BBSf
ZCrQkkpUE0yVwBubOsnt2oWkkaxlyrt2vhOMqOdEhgAlaRp9p9j1Zcj8NOi0Q0z1K6iCO6rhQTUp
EaWVSPWNn+Hs9lcjiw+bOy4Yht/toDXATsYvWZ2Z0NPMa1lKjwqAQMvC890eRdSjtbinZl70Kk70
JF+qs8BMeyzKa9RuZ/Bs7TmGJ+sP+6KTcIZPu0yKkIqNqu+BivwyjsaTHdYPqSbWTtMteGeHaJju
JCdwvAQlfTElt0x7t5U0HZvYB2+SkwbgN5jkiVur6uu2SPdjmB8KxIQp4g/Dapdpme9zXyM9sDnU
pe510jPBPzch2JzcjN1BAzZFwpphkFcAUtOaaSZBpelLAOTKQQ2J/fGVbFzlTl7tOmcvAu2kEJht
ReOTBk+vquHK0eXflON2jn2hH+y2oXynWj4wUAuVIDniO4gpihtH0RXwnq3aGqFrRKlKDIlzP6ri
El8R354t5HVjJ5aX0o8fEvXW0l71scQhuy76EZy2uqAmd02LnJxKPox+gkT91VQzxtYo3aM0esmG
hyQY33xVekZTtexBAldlvEy7yHSbqL3JI+sUo+RsNYF4xd52wngw5oO4RVwKEPmMOTvSxYVFqE9t
0pWHKy9I3OqvRibiWaK72oi4dQQGkeTb1iy9rnhFLnBbkddlDNdllq5bewva/DIKUdb7OtoovTZw
IQZukTFnCZwdgBw3RU/jQunjOFoDLZ/n+vTs7yJJYPJvpMTrGL6AbU9Sr3fI4qFFCMgyRf68sBn3
+PbMbyW2KjEDDrW3vfTUwRHt5H5n2NfIzLAddrgT5FWuG/t4iCMEUJg5wpdaHb6Ggva9RLqyW5vN
sJkothd6b64yU3f1od8Q9LMz5+MWgyybWZFyWTjVWhqaqyR7bTifhZlNxljghvPBbZpPcHrwzz2X
cBJhvq8qXFGzHABT/r9Zxg0Ktk/L+M+Pf1/GkcnPdGLa/Tats2+6wPdlHK74rFDkT5muzs/8vQrU
MQlj9LVNHqGC8Pg07NQAHAAvgFE8Awd+C1KsfGPwfTia/PTW52X+wzIeFPYwmdbQ7J06ZymnfW3o
4V3RkS2F3KUeLhHGyUu7yXbhoJyGqtpHprKvhbWL6SIPtQxcM3A1Hx1VKK9KlDp23T3FU/iWgtQK
5Ye2yQhdKWh4SYSWFnb5gjvDo8uDdR+ZOxK/fYNfSagJN4mjPDopiqXAdLsAKrhCQABy53OkPie9
9db3tLimsd5NyikuHpVacOixzGWcD5tKA8tvBb6nTfKygboPSDjZjzJpklp4o9updDdZlIKz53TJ
9yJ5yswSQ1PwFiV3ZfFFdXIywRBv6feNwI6TtJsUpKvT004kN2rJLnGDjmRlSxHbQnEVqP2tKhnr
pjMPtdJ5oEDXQjUWuL57xqEheWEaWuqxpdmhbUe8OeBzvVaUXpqXJ6uHzJtq5m0wjgTLWsgCrVCU
D1gG91leHIpM3o3aGxOh+mzVQGcCJpjeUITpU1fDI2U2Dfyz3Lb09cGzbXFcbHVzOPaDWA/0Ee3u
frKVc8JOlweMn1GvNwo5jNPXHm7ZMOJn7JB35APu1Wm6MLJ5S8hYFoToB6xJIlz7nbIgGgOfKtBe
QxErOcrceGgaNjLTrXMQYIlrD112rRYkDoddcRUHEjxhZTkFfNKV0Xsx5BewOxXCtP6rimEhGizP
pw+WtKor5WLOG8TO0DZHsLQerZkH31Fow9qk7EbQ1OpMC7B9GasqSWNXIcYLrxD4ZrFVAZ8lo7Wt
G9lLx+DGGcsNTZt/6lH2G20TgyJzN+CEc6eeO/lXI0tZ/WSb/NvHvy9i6h8EzNALoWPzCX/iwBil
8J0PkCQ8MdD4oHo2/piZKIg10D3b1J30et4rUeMPBNpInUxCdkispSj+DdWzKn/Wa/z0wmfQyscl
LJ1akClKYu4FKhF3HMmKlCYu2ajzQ9r6RkjgE8nRdZN8qVQrI3SP7HriSPxF3vichxRx6YyTzPEx
urCiV5mmYxbKN6rdsnZkkdd18kUh9WzTw9ck5d/DlSKN0wZloTtyS1eBs46i9k5v28TNCyl1U/iA
VS3Za3UgPEabxFnjzCXH09FC0qnNd5hjSBQB3jROLmpOBIxfJjGsJ8RN6lQfR0plw8zdqqF3E1m4
357z6qYNqmWezrnO3eRRIr3SpdwWZuB1U3iYHGtdmdYtr0Za5IG6VLrxeghb4jeHFKR5DdfOn6ZX
Uz8Zs8bWJkK7RYFBpAH+IyofO1sObbOdaulL7/tLX21ddAtLyWGCGkReZB2SGi22SW+7LuN93zCz
CcuTJvfXYXqYEn+8YlK9btkyIiwd/jZksZYtgQa3u2REuOsZRzj24xxnhb/c09UGCSjiYrm4lepS
YeQzEcVS3ihltsS/tdVEdDWRUYq3xJvKayUyXzpZ37SF8wiIbxFZ8JaL/iy6ctn1+kBacNMuulJf
QoJYtVO5axkhkUtUQSnrmmAf2cQi9ulXA4K3BGp8Kt+ygbAbB3O5E17LPkAKR3ZVtLpKizlrskjF
lfkOHoWPCCMTYPXBwONokqzBleR42+tw00UhwjkEmHREm49er4Lnwba5pOIc3SyfvwGfTS9NhCsl
UGTfkJj7SG6cKyvFRq3bYR/3s/qpLFmf/Uo6Kr7sqWFxU1mE2kkxYZO25Jr0M/DY7AiKCtw2mfdm
BYNUyosd1GxVyuWrM5prw1Iu5uu4HpTNALxCInYgIIgvjVW8K6sUMFdBqq4BEjHqFxWRS//UBZMC
S5VVW2WrZxoqm9q/WzAtlYXlh6rvx8e/L5hoPHTWQ5vZ7nxAn9fF96qPoC97Dq0w8ZPP6ynr4vvh
nXURXSjlIloPZKBz9/t9yYT/QpEI/c+hKz6Xqb+zZCJy/fHw/sNb50V8XDJFNhQW1t5+L9lI2WFz
LKxevWwDIW3Scnwteg54TtB81efBpFxGV6ltzwH2Y7kH4EIKmKjFMnYsaTsEEcGnr0Z60IC91eME
YTleIbr00qFaxFm/CKHqQz9kCs76EnsDT2b6yab7Fng9riMGlHI2W44fNPGA/9tZhIGig8aDDWig
0zRzMO7Qokh5zSl+OjXeFnYtrUitTLdSzX/vlCBDHq1cAhTYoCfxYss+yBMBGumIgEzlPra7LYCs
Q56B3Jj0XWzeyZ24GdGTBGFNakV9oRKaPGSjF0wNWTnGWfNx3dUUUjG90LnS1e4NXfOPjA3eSl+9
ih06mCIM6DdE6hAtOjzMbZg21xSwtqe2F4Y8XA3SCNB6dtGbubrJYfsr8bCwe2nsmGZt4tHKrnWC
u5ai4NBpDduA4MxWzCryqDkGTckYubXQ0vbXeYrDjvBgRLPI2USX31gN8yntRgpCBm92mi/tPgJV
WzN4NDVAg3F+WSPOSZr6Cq51tNG0OD37Gl+JFvMZ4hBnmMwDaHn6hXIshuLcK/lpQAPMXnVh0nNh
NrLSQlw+8p3wC/q4GZRph+ggHwuQfzMB/ChocWF6nL/VyiyWsgrdWuKVSf1VqLaXqvp1IEetEcSA
iieTIzohyQsWSNcBMODMXoMBYknNh2fh8m5HgzQJc0e4rAWRvtnVM+tXMVY9YxPQfskqwdGnNdUh
HcI3LRbKsivLKzLoLoKoOoXMdykMpY01xtEGyu2qNf0ngqg9VE3dP3atm2sk26JJibmaiRZC819P
3pgNsPZ8X+v+9vHvax0nXOZkFHgcnz8uc+R6qpxcgXDPUO4PIw4DuS4xiJbJ8I0Z20cXuPEHP67N
Cl9eAdiN3xq7Adv6tMz99KqZmHxa5oa4IRthEMNeyW9Eod5JxNMmOQMKTB4WknXmcvVljyC97rqV
LxRl0w1y7Wq63yyLPo+Wg6FMRyXldm8wW1xByVzgrl0KZ2ZbHjVCGhIjP5W+6XXhYeBGa2l5iXpo
b/UCV44GiNplG/YakZwGOWUcMBy10rp1coNyQbWXTTmEzybLX5h3j4OjXPvQgoBnNOuEoB5hFely
CCxtW8fs+GpH9kpuqaQkB5V5E2WRua2iHjueIx40jqWi5Qa0lK1fKsN1HE4PDaSvtWQIM3PNoUpO
49h1B6lsJvDGZlBsIkwmYYttVZWGZeB0d90on+oi3o4oXTPbXAkO/+UwrhyT0sNWds18fLOCr4lq
7q2hXZu5ANLhXKR9TE+38pqiWWfDykLgdjEagnjCNrZLTsKE0tQ6J3Q9wYofaesGwiAE7bXP9N8z
JSwpI27EIVqpVbvtu4riZOozCLFyepaH/l6o1wAB75SSjDGDBmJvhrd9DdxBmSkVOBor6BBCGJuo
lc5T3SBHccCdCGEX27KbaSVFoxfbZLoThfEghF8vUcw2rJDtum5s0imjN2HKdy2zlAXmjhW4Iw/C
BM3O2MAIaKz/sYUSqwFNKDyvEO00FQUwt9EvTpYaSJyPiwdjj58f/9fiwWx+RnaCGmcKyc/N/Im/
CiX+SHXIPH1n4X08WzK4p2JjMWNDV5m+UJi9F0rQweD5UUP9SdD7PbTmtxnoh+7Yj6/8R0OtGXHJ
VqZv7OLOfuqMLING26RLbTBuxWwjbJLXbAxgN+vC9vhFH1pV26VZ3fTm0LqiQ24jKrxqFitFlJwE
O/om62RijWyCwUNAw1WeBy+0ZUzjzVDuW82+qAqGkY563yY7Oixip8wFUGve5LOqXFWiuyEpn6dJ
5vzWVPImhHxbZTr+VlPSoA7QukuqCT4mz63X1Q4XzxJfsCtp6d6YbvWhua5R2cUlVJhmLXHokPJy
l404Cusrrb/kXLZr5FtJDYnhmlZTBRk0S+pNLmAKNDZ4hraayWeodc1yaRlQw7KNbb82BrPe6TCZ
5aYxb8LQujdDMlJ7v3T98Khn8QoBMzPgJH4cef4gNPEGAfEsMC4gZjrKRbKNI42M89oH5NPg9/+n
3nLzzsVNMzvMZTQt83zxl7ecji394y33t49/36+VP2YbDfcV9/J8ovh+yxFCTJMaO/ospQHGwnb+
/Wiiy4joZkXCt//+frvNrRx61yCwgMGgKf0tA7s6k7s+eNN+ftk/nEsGpcp1girlvY4TNxNg4PqX
etZm84EdInAWvVTOEblOvirD6BDVACziLBiuZCu8LCv7YbCBu9SiChZFlkmnHHFlkGRiLRy9Zn5F
UlOlNC9yRc/QkOdjd7tIhuKpzdMZ2gJlipzaRVgDFlK6kzpSwaMc2vZ2wu7oxV1/7Or6Qstua/2q
r3XPBJzZZLaXV4BWY3rH1eQWVbWJyKovOoK/aoIlM3ImsnClRfbW0cC464DVe1f2VSC55dc2Ms6N
9UoSAV6ihBcpG66d5F8QbhJhK58iQE5JlCLcURD44JL1aT2BEmyoTpBtT0rnP+hl1XDTK6syHx+C
Wt01EyFjVe0yetioUVwtkySAUZEebPLQWCiaaxnJookuMRlQokcChkSB6eglbSoi0l4ykjU7Qwou
1aomGxk/rtl902zOvYqUzK+0K04KBVLXFyEd83aZscjVdbrplPbFNJ8bSdmOtk47JHJS3k/pKTIQ
wyJo3WkaLq3eRzyYLxhXyweF9EOjjk5aV4xEflGxBJmUMnWTMQuqw4UmGrpoJDjHWxMICZFuI0hx
TLrnSTGO7TTc1XHgKbP/BR+vT+CZGjdepKgbPSY9GFyPpuEGBwS/jKv73GpWqvNKP2jOF7bHvakc
gmwbhytY+d7sqI9AJytdvmrETcQLZyUCTdbuzeDasKW9ic1gSvqNObef8ITxroJpcCPTGk9aqa2d
9No2jn5A79y3PAGbwAJtkzm9OxV3qbPP5rZ2rFQvYyz8zaTN4hjqMDU4VQTC48SptrVMHNFobMZE
5SdsYsQU1avL6NQREi2CYhVJOTFij9BZFy00hMw549Rvgbs79c6I02lZh7jJgHhdg2OdNnqhAWHj
LGs286w3gXW+w60QQBzJoe60qr01nNmcNSsf5SCJwMB0DAdzmpZmTp9I09J1Kb2OenNjdTMABlC8
1VM6KoJiuORkFffGZWtLw1bEYJsRMbXLTr+WhgK5ZbEIk3w/tKG2j4boepLG7ZD0N+300JWzVTy+
VJ1+k+DTf81VaRd045mgSPqe/qVhj0sZKBCo+D6NHv7J+4HO0owJSKbXbtI4//V+wL7x437w0+O/
7wd06NVvKNU/yYfvnSqVAkzTDMLA/pRAMoR83w7MP2hRgf7COc2hkink9wLMZHshCoS2P/Uix/7f
Miuz4/ywHxCsZLNVzadLTdfnP/8wncx7P4+bXPL3FWtafyOahzh6/vDRXP5ZzP2fXGQkHdIv+K//
4JP75VPwVj4+hRGM9WBlPIWebOxLsjSTcWVe1N3x10/z797J/DI+vJO6jfs8T31/vg/epjZY1qa+
L+t6+/tPg1ldmRdOk2P+fCL+8DSwpUEYFbwbkGWLoI02eDMPBCH8+ll+PlfPMyasJJz8UTcCvvz0
LE6TRKotbH/ftLSuiBGKSvFnLPmf0qi/+Vr+7vPSqCyI5MY2xJX/+SmY1RM54hj+3g7VG9atvQSN
LKzS9a/fyWy0+enr//g8c6f0wweGnC9vB8Xy92qvXHDYZOyDpKecRmr74EsPr6bvShT3qYLPlEDJ
Ra2ruwS5uCXa4U8D0//4nv/mUqTtMYsEbFSh6L4+vxaCkkA/Oqq/TxwHQ8fJcpbwSmRtE2Xlv/kG
lb/5CpERaDrKBbxC8M8/P1epBLbfWLmPdeKiSl6iTPuKX468VJPKwfEXXUinAWeELdgNWgPaWQrk
pHG8EejJr78DGt8/fwkfVzfzhy+7Si3+0i17r4xa+BgmX2boj1kGK00Xx057RpeAR4ZfLWCXklg/
5w7HLOcWw5UIFcvFTasTXiA17aod8ZX0xkPZSR65UBh5blKjoyOMQqAljAYWcxBICBr9IHMDbVTc
zhzqbWmHu7BXZYiYBAho7ZpCKFr6wsFcl/iPuaPTJHJQO2TGlKMBAv8mLFNcWE5z4Jt8qAShqLmO
6stSn9vubaYGjs8NjH3ocFfm8OiIt96Q4R1jQMzEFn8omCN724MBEVR2xVjcjt3k1oBWAv16cPDM
jT661YdAl7Zt2uxNyHwzO7WOW6+uyPMB1dRCXYlLIAtygBpNLcaRPvVwX4nMnaqL2o/3hfoYqLdh
+WhgwTRIpKlorSutDI+tRwCQ41YiO3Wi2QsNiYLJfpDjotgOLb1uV5XJkPNBH/VoGZT4FcKKZCrM
5GG5jYVYdR3NIHGhWvWzHym09gtbg4tMZhG57ebSaCdn6YhS30TG5M3LhZHtM7k6ijoBpYpzfDLq
RUMqGJMtQfeazERFeiwGoKSFr5xKZWSkaxzL0dwKTFU5VZ7dW55e5gujfjTRaxihupPMgk4SOY7z
mIDecpuMnhThcjSLheEruyh6JmsIVqyWcmkjUDAmHEYW6QfybZWIlaFdmk6wMqZ7+nBbxIO1C+TZ
rWv+ZRRndMBuUlAkC8a9k96vcyhI3BLyuiqcY6y2Z1PK15qCKjAcDrX2JJplaOQr4pzxvyKnyV4d
KjLeIaTshCxVO5sJGwKHufB6hsUZhWsuHE9qG1Rlp6gBV9Ed6jFBSRwdclk+lGAzpMg85P6DbR8G
CY5tKR3sIVnKUc/4ZpY7elOuXg3ZoQgbonROSW6cS+bKfitOTbyOSmNXEBzcRfflGC5UP7pWu41M
WxSfgaRb4UMuBMY2eTO2Fdy//gL/PnPX22gabrSxvB86yQ0ETlEGF+UMBEIWjtYwPBoxHznlAO5P
Pz+B/N74yqstHoV8Kez03Cfyc43/KnG+tHzx3VszXIkcXSUToZZpgqEUBNUZWGsE7JFNmJCRV8wF
eu1FAKv08pqsZO63dGWEvUcyAZqoVc6NVPo1Z5ZpbRMfhCWtD+4K5IVmzdy695oKorAj7YZsj1dk
31OIY/L+EtQ2/tdllFU3sa4zIyBqIzkSBOzE8b7rgRZ39cY0virZuiSpMzV2gVLcJ0nnmkgDQe3h
70VkNz+BrLlmIL0hJXsGV44QkEEZ/F4uUsU8BIx3RREenNI49tZrpXzl/h0LSJ0JXmmuZrV2QIUi
WYVpucsG6clB710xREKjxuxmcgn6g0pwCIacifkS2vzONhmRjVxHA6YN/GhBdhRK5BpKdh78twoj
oRqY91E5HrlRiWsX0rMSq+uKF5rZ6aowX8ZW31aiWknCuta16VGbbvGsABgOp4ibZpshYKJJepME
8kZFJAmaa6tosYdR2pWUEtbD3TCNrlX4+7a5j0S3jvORbQGQMWFdChlYRex7PSO0kVlUPgSzDsmT
kdtGEkAJgV0ssq59fWqInOmQmV9Osu2mqerS41sEcu7pY7zS4odOyfZNdewSxZvQKoFBcAH4pIss
hUOjOicudtPnAF1ySAJ9ykDSlRVtZ4zDUy+GhgKOtc6a+lvB6u5PGDrVs9qfswlEP59MaNYYZxrV
9bWWoGcaUbGLbU/Gi97j3ev1AfmEsaydB8qADf/w43CbmQ9qZt/W1nywpIVnN1shXTiSfKE7KFfH
pF3IbYWC2NzMJ2kYNKjws4VwANBkx5g4+xgBrabsMuUhFg/jPC4rmDnY/LYmkSfzF6Vx6aOdzWPq
D3abICGjts4WFQwOPMTz7bUOiKgZWQEjjkdRYHrmyC8+wEjZoTBcAoZbS9VZQQocYyBM9XI5OgYT
zeJSdPQbi/hWa41VWBTowezNVPlfaqXetkP7GEcZQzpOflWq3AtHfZ3UYliYQjpbjfQa9DZSvmEE
bDYtQ7Qb0Zz8XkXABQVHu/m8wmmTw+HgX+V5S6Q3aGhZcab9qCXrXk/hgOb+upBat+Qz7cIBl367
jzK8q5n8ojEtLrk1cDLh+o8uxqQ7DZ2xC1Wf0KBu2gYtc2BihExy1lhVNmpb4U9Vk/Sug35Xpk0L
z6R9sfLc9cWMNd3HwddIwLaOKpepNqfVwAtaLiE/BDJE4hzGEwsxr2KRy1a8OY2+iHnzAagg1Xrw
MXDE9QWgw0XMD6No3tbShdrzhYTlMvLhpTLSjNRdBYc0ZTPNKshB0ZPR1ftQcRZSay+5swhggwjS
hW6n1kszJMUtYyt0pHOGYkUxup3OEKI35WMVXpVs8+yf59YMmmMNAmbZCRHjn8mfGo1k+3kdDoW+
yFv1RqvMk1RIa3uwjqZUejUfVSLuajGsNGTUTfeQafN1oi66lijW0HAj1HiDERNPlJyyFg6b+mXC
BSwy9nZp7msVl22mraNYulSn4SlX1aUUXUt4Qhj1l6APL8PilpRlr461ZRXfiPg+6S9C/Vlxhr1k
6XTM9MVgXpoRMEMbo+bIfimdRxw8BirjJn5OklM7S53EbUqj2czZ+4d+aQtjMSFxGplhycm0cFjQ
O77ZdhDMtJaN8SUD0TgIw41LbSXR1ZPn3gyyw3GOVI9fSosPCkZ+4MO6Cdd50MDQqRedj3ecpkxH
n08UEky1bShg3ZCwF+HHLIvMs0FDGfGzlF8zl1iW9hVp7RK9LCNpvSzo1ok0LcryObAknD5PI6xJ
maa1bAi3JjXXn/AONb7bCYSZArOT9pTYsBPqvV9Li5GLsrJTdoXIHeivR2k+h+4tZmwb8iA3Y8Ae
Ge0yd6CzUKn4yCBTfrYzcWCH+XHqUzchBdv2uVLT66o/F/atRd0tD6si+8JhHpHYYWx7wvYMIP1k
X0VwZ2DVpxWTxCZaTVaxsCSaheOt1X9RspOJXysybmvOE1VUj+c6FtWOwHrlfhr78s8j9f/9dJBp
vmn2notyrCNCDn/47X/fFBl//7/5Mf/6mf/+/Fse8tf/crbKfPrNMm+jdjyL13q8wtuVtu8Cwfkn
/7d/+NcA+2YsMd+w+bZPqVu8vP7YGOHI5cx0NaLSCQflfPiL2RZNFM4unwfjPz3+e2Nllmg7nF75
334mpCt/zCPz+fD8UwgU0/G5zS4bMOIgqc0z7e/Ndlr2JMchGnJ+Wzf5zUH0w9H300ufCe4fj76+
lcx9BFnZh2nWYCahZ5c755IyrFPVhSQ9hrQZM/IfBW3HivajNIF2ox05fetLGptm7lPWc8cykrDj
zD3MiGYmsOZh7m1GNDnTudtJWaopd6o6kExgcJXbXkZFBl+SnM9jOF7rtE3NPJtOw9xJhXJTsPAB
f+v6YWMCYHaG8GAE1y1hq87cjKUpW4sbmRZt1Mxnh4qNUvfCGPWffjdShDXlPpT3TnI5Cfz+1X0y
NUt17gFXNIMZcxMxoW+yEH0LzeK4mv0hNI85XgiaybS7jtXcXcZz4m+sueNczr1n9VsbGrNheQ5C
G+8eScpR7EkCDp3PrJ3fbuWQ44b9itxd9vQkaKhYk0s614Th1M51LMmY7uuR/GyHYQSDMr0LiOpQ
Humcuxq96MBxIAPIeEoUsKzwrBJg11K1hAy7JlPbw3UCfB7YpBk4riWP5yjLjB09HtTc7XHsHNy9
yXDjlLj/aesuDMeOn8aoFd1iVF2BV/WsgM9yNTrCnBvHzUCPOJ9t6/rcNv52b/wDlwG0gIyxcMfp
Ov4P4t1V2lG/Wgaw/H1cBv728R+WAYP0d4x3DKZ/hEbTJoUwBafzW7Qk4673DiuDNR1RhCx/EwnC
fvy+DODxUy0b/IOu6gzlmQ2+r45/9dX+XIv/P3fn1Ru3uXbRP/QxYC+3LNNH0qhLN4Qqe+/89d+i
Eh/JduDAtwYOcILEI42s4fs+Ze+1sSD+y5yNA+S74ctPb/1HkYwxmmUUI5ndK2m+1iZoCOpsqp4I
JH+3bIZ6CVyungItK1jCBIdUrq/hna6IZG8B3O+TyWL3jQPA4UasvUwKbrMh7+lYjgatNjDWo8Ca
upuEPZOditWO0/v5XVCSy6u+wKAmP1Es9TU9yRvL0GxTYVAfEYBM8jHUSE6AHxmxpovIjAG5rPiR
rRZvvTkeLBZ7fniHPt01+jOlBsfURpl2zE3jKu279xJ8UtjmKITFVajdhJGcreduosQYMWMQnGWb
qMQ6I/OatLgqrf5Q0f0Vi1mFp5xmMqBLn8z3KXnFTw9cTos5ccyrxfTMEjJ904VNpyoj4cUIR7po
JSWDM/X6hZXG2RYLZHGscxMpY1nTsOVPQql48yizUMtVDHvGsUgMQq6Gq6Au1hmwkolLv+4S0SZ7
D+5xZt4ykmPTae1k4NkDLpRbIU4ZQUyTcpWW90ki7xXrUY3Ek49tJmTcYKYLWJmsvvg+Deq3EhXS
lLVbfMaO3J8nCfgXMXAF6UJJM7LRkR72OKbt2uBo0slSaInwJYme9aZPDwM71lwPrAncoET+rM/u
VDZI9pLpWqwh+BYSLc8hIIhFaC+H1CBVwZccKXjF83EIDXMrJJE7xMqmJDmwziPXEjXPj+KjrJfY
q6UhfGhqdeXrtJ6UesgeB3C5qQoPu+w91YhPpiHT/uEah4YtO6QsuwUMHTkuda9iNwVSDxlhWDU3
Ye6vOKxjQowiaRuI01nHHs2jp8SCClxcaFgpDtk7oL/VkotGtDx/s5UTV7SRZBHouXGTIatixnOX
ZiuwWJtahqldECqI8KFW3pMEUJduQCMs+eSLMftac7E2saqSwnYThi2DY/J+ani8RAGPNi6W4DJn
4sgvxJlLKXfluMhPZtkqRB3riVckWuNNhlEf+0ndJWhbV8QHPBNv5v6xRzFqIGUBMSwlGUUQ8uxf
H8X45747iv/t9f8cxUiKiN5cjlvYBzoSB175qTbCu7UQgXWqQO1jo/V5FLN/kBdkyd9sf97Ql4pM
0jhCKcn+9vD9zlHMTfP9Ufzx1skRRvBhAKxaQL/fVWRSbFlT1ZjxPi3HdciAdJyxfAh1sxmZJKxm
pQHoYZ4TPfveyyzutSycz+TEYLI1X3diba6EQntuw7B3a4nQ8nQcpi1YR9qOPltPlHJ9GlzUeD7r
Zqums0u4jC1nmofwgqQs9rhBE6zMKXzMq6NvIZLE0dLyPpgsY0S+TwnmBgygheQJTNopUG5h76xT
vyatJSGlw3RKZrdSHwdeMwwiz5Yl0rXolV0yRZ1k6zHD9FGNpi0p1e1kAjuQw3nrm9pBaYKnUIJD
0A6HXCjAxY1rrfIzZsehp3cak0n6/YYWfR4eKabKR1BhjJx72XgrjW4AICrPBSNtP9sVijydo2L0
j9XA91UnuTpofs+8P/SFTUwema1qPUbciXGc5re8CcaSjZYIl3WwkPl081Jj9BK1mCbYBY79bmmT
01RZI2uliEQEP596zna7nGLaK9lLxPakifN5W2i5nfDN7DSRV34TpQMqDmE4BFYAblhM73zF8ERk
yjXHfCdl5yJXEIAmV2rxliOOtExGcL52oZbWvu+Vp1aUz3RYU8jeOkep6+eGiLcGa13ZYZ+MajQY
7baMEg41/Vh1qNUr1AgzmPIwRUFdcckEkMINmODCjhhkc80Q+6xJiLhJ3kng2pvFgNNHCVB+WSK5
L8FKsObIiTsgoGJGCkA0CBupJk5MkXFkMpEbAgSrZqwyf58sJqeSoDDJFIM79GLV33vAP7aIZEGv
wXtZeEMSa6xfFpEaz/dnL/l3JfbD6z+LSIMcccBJ8Ip+MJTIfzG7lj/QMBL+3q/JI1SKFi8QgYqD
agAj8XlyfUD9FrwpL1HIWfwtG7GycCy+9JI/v/UfVpdFRPVEZt3MGF2tvZLkijufCbA+l05ZwMaH
PGwn6iwCgFAS5jMNMUgMRsgM8TlcyROGjBCrdjH3cPMIEpfQS8XazeTnV6iwHHRhNmlch8pQvIlF
YFRKXtmi7sfiG2JINdvOSwvhMGuW0w/d4vuvb0rDgFnuO0R+oMAimdsu2sVzYD4obb9NmsfIlw9F
l2+g0h17kcu99WObn3U3VkfEw+umOSxSMInQpwGvXiATqdi8zvPFHJXnfWw4bRsT7J2g48p4Ktp4
C3Fnn7edmycp6Y0RC7VOex61EV6evLUICM/1BMlluJ4G0ZvM8GrIRnewxPMpN5zBwJU4OI18Fyn3
QgQSA9AmGY12zlC7KFrXHNGlZcmFYlWHDMyvWc2+mykDZLcr+vNjW2EuEfXsoQrmY4k1zOs6QDO5
pIwkUGgK8RfCq2A9Ktpro5vrwC+eLa1ea/60bRX1QcijR79L3Ta03KgMk1elmPR9Hcqdl8+FhVoT
R03bmsDmUqTXx66zELUSmC4ydlVaJqKK6KJzwC2dQxsINNmrlyoHOSKxfAAkcrdLSwflGp0olRFJ
hozaexnhWUihXYaOsdRRZtYwHsstZ/64B1s7TKNglVJ89fn7IDKZoCTr48amVNpogieqd1mRgs/x
1Rs54RcCuVnSKmce1FVIoSdR8GkUfsx/t4DDOkx+zP7MQNr18KAdc44yux/LPVLj50ZQr6uaxaHC
Her1uniVtc2zUck3sTW4I/mFShuvDQtJHo6ByDQOeai9hLO0l6E/t8q1btxOXbOuNWt0faIw5e46
STtycMLXsm52otLdCKromoKubDvReheK5HlcdsdTEJPJ5s+2WMaOQj1bsouIcakb4rhvB3Uf1Xdt
IHKJEhppNnRG3FsmmLkiIiBuFoJLAmSfrba7xHLNH1PMQ2WVwg45XQL2hwNdoyuAcUhsVZa47IqP
9JabuFYOmRCvYkHYJaXagrFOXM28Uzv/ZmQvPSzyEVFxm1E9koL8EvaxeRITeQmIMzK3XSJZ/CDX
9gmAoHgIwRYicHOgU5P9yO+xbad9GIyPmq/lm1lHUKYQ92GL2JhCNs+cGhvBKq+bcnpPYvWa9F23
aCXLmUqZLyWSvG3l81lXhaFbm4W8FeQ3ndTLRpTPySpy+wgxZ2Y9xFp/UAbhwgJPW++jtLs3pvpY
md0KaoFbFw+Y97eV32yGTHrHREooEs3BG4kCmyEViCi6HpB2VOpbOku4wcQdqT/7NKg2qUbujhpF
HaP/ngF999S1vX6pszE4xq1a7v7YOh37pMIlt8iIIVVQs/56cgqTlj/w3W338+u/3XbiXzLiMRUO
tcokFMLa/+p0S/wL4Rk6YwNt0085W5JEcc9Q9X9upG91ugxVjULd4iJEnbaYLn9jZPIvt90Pb/0H
8Uxs5gMnfR3vp1mq1pY07IiacMg7SB2hkVpbztN9XpHZK4j92q/KB9pRpAuZZ1L4aap/IXYVduXE
NYL+0BTVJrRUUnqz4Twyx20EK3aeUy9WIFRzdQmW4Q4IrZppAPxX2CV5p2kt71v9bqijXS/Vp3rM
TnXfuUKqXZvNkxaqLmYLKNHCMz6Bk9o0Ozn2tzKgUXZsMqfARKyRZzTXgrJS5JD2nouTdjYrajec
q23CRkaqukMwyPguebz7PRNumtjwNUhe4z57NyXLK6fgRZRiePNoccmEKnXyLrVmF1r+XrRyGDQ5
OQeF7GpztK3UJ1+XLolOIYgmJ/gX1oZkXTQBeoRBJ4igIvZ2jEmBhBnNtWCLBWfA1GdvZtTvKryX
Drw6UK6m+RSx8jfHm0BKjlQd+JgPQlg/FQkVQhevBtO/Y5q0DqzGQxHtLMvCDJvQPETHeEwdxjVO
UAAL0pM9dgTXQkMQFTeLzdNkUioUEXlioFOr56G9C6QK1gQB3fN17qt2V3BEp0haIar18ykSVWAj
mevj+IhF9MCpndQ7Se3tIlyyNmunH2UKZvFxNJUbLSMyHHu/nlaIllhtUytFmXBdkYdoSRJByhgV
g+Z+1IRLAk2Y4ozRWsJsHqPn7rg8YSCz45jkC/B314n03ljSbV8Mt2Sc3ZhxskkHc6sE1fnQqPKN
IiflttD8h1TF+dFJ51Es7UbS2Ih69gYCEHg1S6bsNqKCMpizj6Pp6trWYsIVmyuNJRqejA2/xMQB
eLoOYQSZc7tvk4gPYLkEIpaMXg4FghxPi2WnbwZvUoMDApGTnuko96NnULpnDPXBStiBrm5SxDKE
o50S4o27Gh3IlHpJ3az8vHIVlVSYmeJv0DSiynzCtcLiJdCRzBekTQG8s/LHMGZ0k6hXgf8uFzQ7
bMcTuJem4G/SqaeWqmVwBp3ba5GnldVlKfmXyy9z2e31VbWORuuiFu/j3ASXJePt25pNt5OF61Ih
HhP+CYhzSgfdNWfBGUsFyQQ0l4EyY3iNAoXyUZEChnVsR8TgDc2a6xNnEWjpSa6477RGXrN8Y69d
qChuSISdBhbrwVFtGCa2VVtAM0ZFV7emAyxwP07mozqnke2zcBaKhxbhh5/4F4I/bAlu2A1lc69N
KqHG89mkDWh1eK2hwsOdC7gyBv659jafSq+Zy32sJFcjO5uZvCsoWOxiuehYH2/yDJxEGO46nhoM
dI3avP/J9xYZMwaKEFojBk3/hfzUTE737++tn17/eW9JWGpId+C2Qay8zG++ianFvxSYnSr32YJ8
+m6+JP+1kGY17joAKljO+H6f95YmQiblC9JQKssK7zfuLXZ3P3ZpLAy+/OgLYODrxk9XMzlqtCjc
hwxVG0PtNbsBs3wbDwUQ75GPfMwzV61iJurQQbFxaqUzNiPJSlXiKXz6kzqyBWlwrMKPXNCZbqzW
rk4ZqkFcIT68YCaMXDYH7OExCznnG9H9tcF9hevDIsLeY4PVbcRyOMQSd15txuFbLwjnUzmfBXp2
kJLwGbzmWrFObdJfwq/zgqHbjrXpzSwsXU1QvFiaztVe2fgtdjNpao8Z0FF/ZAJNvcJcpEKvOGfd
Te3jvo/zQn4RR1E641jJdkYLEU3qsgR0XIm4KtpOvdhtK+tu0B7z+oQTiAZN3sQp56Is7gDME2/5
UmfiGexq2eZ8Oa+QLylFliN16y8bNQGeQCLjAEIcWIfPCToO5B7UPUeSGblKflVxq/jY5XHoCGXr
oruhub3Xun6l1/hwVCwlKCbRdpbLap+QBF2ZErdrpPhPXsnJeB0M6kqFPRhl5n9NUxa02ffP6U+v
/3xOeeAWcx1hZCzQvlrggLKRdLXUnH+v2Pmin3Ngiak0z+n/Yqb+95wubE0GM1R4QPfY8v2WDQ4P
xU/P6fdvnfr3u+e0zLHLWnO318dArZAWJeo5KgbBE7IOiUiivVgkA/YduN2GgNWkP++k7j4b6mMZ
w5JtDQTPMk1/P1q7Wk5vh5mHMFLXhoDnB6Kjmm6ainGLrHSGm+WTtSkMmaCkwbqcfIymczF6egrg
0Exli8wTqNNDkT6V9PZkpVpHKw+s1xmjz2SagHTlVaKOvpsESPR9HqZEai98MZN2ClXSM9kmDfh7
I90W3RR7alBvc6KVCRfwySipZSHwLIUiLi/akFteKU9yLgIak/X+NMrkug5TitQTT2iu9/KJQADW
UWo+gOA3i+o6s8A00Z46iDsYfFTnM08g4w7dA+6/6giPWppfWJPbRVlEdMR1UT1mOox5JuoZctBC
G73GV2w8COjHypQyd6Gi9B1xWONSpWlJc4VbFW2c7rcr1UINinyNK7UdDUx4SeRvlHpGajVwjp7B
ftwYc8zoNJGcubkRmgZFBAphdvSl8AhDxYnQuilltu5UzGO1sG1C7vKxdAWBii/wd/qMeI9JyMSv
qM3uBPj1EjS8jpFD3T5PfU5Gzj12F69rxnU18gUn7QxkdLAL0QN4ZVauUniPhBy8tJES3BN5dQgL
FY1WwtjoKNflZaSkGkObIFzFytWfWgssflPg25jMFzcLc8b/cLareGq+njH/+vrPMwbdD30qCIyP
fRK6oW+1gIR9nf/CrnPR93zns8VYtTDpEf4gHGLQy4bqWy2wGKuoD9D/fMC/f68WkD+s65/W9uWt
I6ulJgHBxi5MshAYfD1jiq4L9EiepL1YwqK14zjTifsgHxam1YsyC8BZRYMxfygh26vJ7w1jvzzE
8Fg2Qdaj6ht0PuHIHwNNWgdyl8C4bVDxrDItiCCDjdll3grjGoQSAy1mckOWA0eMwUGOaTFu42Wa
Cd+x8lKf2jXsE3ETm4G2ESITtpCZz07URteSPl3N1YqQDzdlB0OobuJD7WmaZnZBByF2bwqAkbFm
G3VubAR5is50tZudGfOLmyTauBlq/7yNoxUb+wcaqX1cMWuVcRbqFrqC2uqGpzgMxB3lUfPgG/G9
JLbm2myqhzYVzuowbPZZIj8hwL1pxYansmFG1ToIuFwrlVxDGt+ROu3kQDp0VUdy7+JFmD0N71Cc
iMfWFy66eD4ZlY5iOrrOicBNw+AmTUHyjMVm9smSrrMrQRS3JeFwteUD6ldfBbmszjjscpsds6MX
gVtV87aNk5XedwcpFV66UthUGW2mpa/meXFMKznNtK5vRa4Cq8LqQLBWLKSreBq9oVEeBB22mmn2
KDmgEJAvyDCeHZlFtnJD8onVo09q0SCkJZzeXDIu63r0cOCtQKCoEcwzlNCFAe52zGZwuS0+UJ9u
Zixl0VUGrqrADCq0+fFVH5X7xodZ9ICrSb6k32Iqb+gmEVRGz2+s72fDZqPOLhLUM/7eSMCVanDr
bGdNebE4QfPGmMCAJGgDML76tPWF18Ir3+tlbR2rKJ+ATo5EjYuLXtb0zdztzerKSPv9oPgPmazd
jJPqaoWYXnSJEb7lY1vvO785jNAUQJaWAEdHhMo4ddpY30lj/ZCEoA1G/TIofaJpmpsxSI5izAdX
xRrQqhRrhaKfhD7HKMWYGBxCZA+NfmKT5zFuRY3NXdVDV1PVi36s93Pp31pFuAu4OVI2ealu7cJs
9DLRiuycnGdwX4gzZ5d61SUwYDWoykGI45sAxh4/XXpAWOTqWbwVrfl2RjjjxSpIl6qVzn0D1nvW
QhMWDSHcmV2LHsLI5yvwWUjHSvMqmqQaCv7kb4kIYt0Ce1SUlbwAfYrClCRgpypAwAlpQNjhVMT3
WaEEcJwU5gI4eLTiz5Uh0IdpkA1Y9RrqRzjIf5SfSAO+Xg2UgD+//p+rYSGbYEfj4qEZA+67BIx+
yhAW2IOEc3PRjn7XJqoLNRPayfJCGO5fsUn8J51LDK7cP4Gqv9ElIt75vvr86Z3/sMszsrDyI0Hw
d+ZNAadjUyDJ2cqczumBKQXPzFpBGfTqd88sJFYNdBHS7WzCB4piHbebUnWyy0JfsW+Psjsc+Nnl
3O1gqauOD5JxjUbbQlU2Mn40SCV/iVWitubKzlDOZ9FTIPleDcI6AW/ywEwLt5pTz91RJpS+k89j
melnsEatzQzRrsOV4QX6oVQ7oo1AXctnU7QegbiPIAlMV6iPvrFXpn2Bdjy7z8mvwGzjQaLbxKt8
JTZvlX/fv0byOWOxQr8einantddGRpZ87uBEZwgZrKd5sMfZXA38fzesOThFQlbMZTWIZS+o7kf9
upLJAlTrndW8iRyXTJ/w9V2lxV2Hs20zgLKzp+v27Ew8iK6tOL4tOTk+Dy8/03bqKlspjuIVq5ts
lXrpiaCs0wSt3AFKzub/uV5zra66q/rk73uVYaZfreAKBNlFnsyYpQJbRowu1TT1XeNIo3UXMQz0
OWJE3XPG+Ci216l+TcQsMOS18VQqKCPWHRKqilZzrfJTiPzV6P19DKEu8VJl5ZMki5lxZvTooYvI
AI2q9nSD+8hgW4So7Ni8pa1djfdk1ljtCiKwCW5JupwMQFFs/jSFTey2q9eS6UWr0AvZ7nJbz67C
jOEwP/icdQHJb7am2NWzGdhI7KdioxUH8sbK3psym2jYNndUwBLDrtkJ4RZE/VBlDt9OuIEWh/PN
E1gS3gzpiRSuhK9nCe98kVLelxCKkzOx2GSVF3rBvSoecEND18FyII+e+qiLa6ldY7hBKzIqjnEl
HxPsFZh816YDsRNpM0nrum6z7myvgViUB01CeeipR3+01cx25GajNRTuxJddziBGV/wgKXzUHsbI
sCLO7oN2X2Ls8BXpxM3l/MmFtkE1y34GoA23z38FZZB38fU0XarVn17/rdBGS29AfGLz85Hh9H3e
4XJiaix9Fs4cDf/XZh6wAdM4zk22WOwuPgttjfLcRCO2sHF+r8qWrOWs/L7KxvvIbE+2SJmX0ZX9
UGVjqptlX5H3WFFuUJ7bPXNZb2qM+W3GhkJLGb+YAJxEBRtMZrR3Y7uKltgEhFuRJEGdfc3kR4Oc
VV3vPDV9A9R2PsDgQLnpxlTbA4loEP4nY5PFfP5z4I1vFpQWconqu6bEfRS0OKbUD9U3Pu5dNPvB
IUvFaQX6IPGsRaCf9FVM/aqkW3h1xRw2qS1gjY5gyOiIyPPBVfQkOic6QriMTbJymkUaLyhB4k1B
r64nwSDxpib4ATPKlosqcUmdIRCiPjcW3+KYpXY6Igqb60uTCyOuJCeq32fwls1wSrTrylQvFL11
g9CwwWG6EV+hw09UCyj9p61YvCtFgtOG9bEfnAthz7E0evV4NRCEMFqvQ30m941TYWJjSz2RiJBm
nPnxa1WNF4KeQ+otkG0adpwT1lECFI7D0UtyXHgG08xgbk+FaLIf61DZdmuJNU5oFKfOejGWvD5J
dySwcLGI8SA/G+ISIcOrgUGtFb1F0RZ1z3PP0oxSrSoniKfnkooPETVwzXBi8q3dXF7VM4mrgmVH
/GVU5nvYZIdYuElVGOwD7j4WR+oZ/gUTh22aCVtWi5s58A9dJBEz94yIzhGmaV2F+IjRptWowQy0
CILCX31JMc6WnohnHPspw9C4UBXMDEK1sobwPVhoLpGg+2cxm4bMNBHJJqpy0pTM2CQRk40BKUJQ
1KEzBilQaksibTEULgj4PReqeKtVTIf1h4HrrfAPWnYW+hc+GgBNTryM/QhzGfx3+5n0xLGTNlF3
JysqIpGdrxrs/h7LEFkMRDdPI1DY5hNEeN/i2jBQkhS0Dri8q+3AFONUyKnwRx+TQDVQZbHBlgzC
fxgM/kpBxjTgx2Pyp9d/OyaXwaZmMlcA5ceHejkLP+cRy7/TsRPQs1LyUo9+zjyxQ9AxWrphLLMK
XvVtHsExydyAOCEVRB+jk9/aqTNj/emk/P6tL4yILyCOICfR3TAmLP+GgT5VK5ymEdY96s6M6dhw
Zg3+HXO5a1Eqa0/C5S5S840qR12q3wb5Ba7ceeKMgNYdwbAaLxh43UudKuMrn3mIw5zCKVxgsBJp
NrOtqDV4YrbuYYR7MmFp+LKYDoRKxQo0V7DogpJazPDNrRpyh3cLGMIHs4sanTpmxAMPMFxsMowL
iOj1J44YZK2LdKS4GKfqaOokl6qRp7ap49Mx2gJBz3Khn5tKemfhL8A7dt0K4apWg2ON45+Wuhmt
ba3Em3aqd10S7aMkuA6YAlqmBjpTmx7mAlVBLcA7zpDN1KxxADM4ydCwzsnidVKSd5uVV6kIxypX
EsJksrO4T6dTKHY0lN1IlZWPVrG0lYiyasUXAXySlgtrwscM2YyoSfVQt1ziP8jGVHBGF2O4pMX0
q3HGc68sCF7usbHfN+Kwl7uaHPBy5Rf1Tg/3o4TNW1hP1rNYkztYNTG5GP7a6C6DlsFAFO/m+WYQ
lV0j0E/P+jZR5RWUercWM/yqQXpGoMSq1aZ9a2ELIRBu3KQJlPqk2poIb9swoOQT91V2TIi9IPan
2Q9VxV0m3BSgie3BnL3GZPirq4fBiDdTl8ObqPGzMieRo2PSzzsLy3QdCJcKSrRISD2ccK6R4nIm
nyrLHkO5OGpKhW5N3IeR9tRIpeezEZOzbFXJqkdy9XqS9KuSjsQqrLWgqy7qk00bSI9t3d2hA7ax
/nl+y+ejKi9HOKpDnq66tmf0Za2ZhMu9+DKJxjGISXydK3DOJXc3tAE7lJWXLH7KY+EsW0JRcXsX
AVbsFI7qWRtqRJMKdyESCR8ZlNHk9hhkRBCgMTy2g39hpCzrMyp7ySh2uFu2mlSuSqvbIuC90ZAj
6GOELLxBzZ2cxsnyirhGzcSnyyfu6M1vyhF3b88oRcUQ/8dunz4KTtIpeHQ5EUUKSAq3X57E+k8n
MRja71//7SSWCPcRVaKooe8sh+qnCwEAI4R3TF14EcgK/Vggfz2JmVHjicAc8GHm/HIQ4y1jW2Yg
Pf6wLvxO+79kGf1Usn595z/AeETfqOoab8Z+LCgfgkK0W8ucbGwbJ8a8gUeiho2rCfCMeh6SM0Gt
gXCCiUDQIA8XxlOfHufM8gR5FiQvyMv0RRX681mSOJKa3DEFwc1CTpEycPOJgxf/uM+HM+PZN8l0
nCDAnHUz0vwuW7fzNi6exRb5Xy47mnayxOd8YZnHymFIy6cGhUNNH6pKFSE6HPxprm7rZZclX9R1
dVmnjIIxsq91lEV8x7Uyz+uouW3bdzbPzDE7rGYobOniBpOfK0mgn8BV4RnNotaptNydCQESmXvU
i5hJxV0+TH6xq9tupH01/K0y4qO0wsXjXWTWps2op3B1H4klf68rgF+oM2RNhhUpuy16fEHooaQn
d7o2SnaoGJyf3E2kcPnJRR0h+pEIRDO4CGRm1+0Q7gSje4BLeGukQeFVpnmCTDXvzdy69E2olEAo
3IUeIJkTiEZVvIxhnyNZMS5qKaURrpfhIUUhmJ88Z2pB9kcQBITEIuc06nl262nQZk/KW+YFXTwd
MyOkbn1MheE9N5A/CqJ8VI1Bh7NCergv5fN1SLyaXwf0HMm6y+mN1ddG0VBaqa3vthF8xjHthW0Q
ZsG2nvJbJW3v5lzS7EHYLZwWklK8rrTOlug0qZi9PAGWa9zIqH8M/LsMQDMPf+FOScZ910EIWTZt
KfX7oDAAbTNQ8P1FIAavWInSfbeU/CW1v0QPUIRnk/Xa0xfk6RXYBApZUvEi4azgx5PpIkz1raKn
wN3ntfrFpBLQ1um4kUE/0IGAMr4Qm+t6OCkm4w3jLaJXYYTqJXJ7CazbiwY4n8JHYEF7PnEFTHqY
usnS+PgDdOxJMiFIyixb+yzxzDASNtHSMnVBHFzlpDpupzGMnKE4ZilM7yqE3qDj5NVw9Eb4drPF
4ltKsyvi+RXx/up8mgu8wLGCih1v8IBAyRhEEBcltAwdD0iEk7jCUiwu3mKIfAQ1CFd4lilVsB8r
iw9ZlAi4iQz/bQ53w2RtLQzLRtBxedVa5vIxNyJ+eeoC8wRKvKkXCqehtwQKA+b8Pz2vW7/Hpr0X
fexuQ9WWjpqRTwNdfa2F71EbEw4OWKgq0tc/dcixjHxVCXsAOGvCPxbf7q/vDMa4X6v3f339P3cG
I2NAAUx9FRDcfIOlDv82Mrb+UmWdWhGbK/6QD1Pb552x8ALIi1P+EcV+Vu+LNYTtp0id9+FL/k3F
wqIc+pxz/PPWJRAKyIUMPHu8v6/VuxinvTH0gFdUYK7TskUo4rgElC20+y4scuKnzaq/9MnHEFo1
3AymuO31W1+pQPwexllzJ2G0lWnAGzttwzpZywn1ucIkIg3MjRL4J4MNzBRa5ZaItItR0YDqI5QN
QjJLRqo8L9PIAg0HUd1nI2PHjNBnO9Y5TCJtcof5SUwG6cDi3/B50HvQJHGRKJdqkjLjRO/IylFM
nXZIetj0YeQhclwzIsLHdTfICtrOCIwLK36NQJ02eRy42JlO5tdlnwOsXw7UQRq1LYentEmqsqXj
EOrxcmgK+VxJNBLQxtZ0cU2dT6g+42G4GBD7tD5TC/Ndb4vHEQFRJCVbsUNFHzZw7dBBII5dLpQ3
SQwtB0t/tDFMX9+Ig2FdFIyvHKkUNf4pmnOMq6AJ0hFegQ4slae93C0ykdofXvKYtCuhLVatX53h
S8bE1lYs0jiTGNuiUEWLtS7p8sktTS9FqRsYneci8XXmFGw6QTvrEOQm2bkqPC2ISUfQ+Ltonw1G
SECrKKNVYd+MhpMp2mryl3SQ0KXXd5qJQzR6MGaO/gg+SWu4rRV7mW+uFwLxQEzf3DwUUu34k+/p
iero4k3HrTzzUy28trmDkMZMIM0hDpnti69HXjl6khKJzFk6W192V+FgZFvQMPK6liT7Tz6A0ElB
cpUkSeF/+q/HB0QEU/t9kUxxgP30+s8DSJM1GgHUjf+Un9/OHxP5IkIHshmpXDHQ8DW/nT/yX0wc
cJiJBjouhg6cd9+K1iVSjnHDZ3LIb9Ss+jJF/f70+e59L/kDX0+fxuChI4xO3VlCXZEsJtD/Ihnq
+8c5raSzcKRU65AzN+Jzr6zlubyHZnXRY1nheVc2WotsryzWBiFu5A9tC0RUk3oyaIoLYoOp0y4y
6aqqD51SXUh9Sa9UgQ0zbutIh0ZWOKGobQX1eWQcmIpPhrELaPVJOrQNWb725z0Hw7qn/xQ9TXyX
yKdr0odR1G4Esg852HG1JiXp3vzJJuIfeouFhFbp93UbbZMw6M7zcCquCNIgLp0MEyePQ4hZdai5
fQJvqI71YSeH7KOjCLigkqGT/lMfgo/OTaIV0rmB6bBYN/z6FgY8+vUh+NfXf+vc+NDq3L8W9/uP
mh5EvKqM9ldDWMg9uHzXb0+B9hdVHfN21A3fACDfngJgP1hJ+GIAghY6yG/dwgvj+ctj8OM7/1v+
+2WEVjXd8P/cndeS3ebVbV/owIUcbpF2Dp3DDaoDiZwznv4M0KIY5PpVupVNyWbY3bubAL4V5hwT
LYWpHXIGxaV6nifJaevuvjNkR9ZKz4Jik0Fg5/l6SLT4pPMQ15mLCKnB1Q2GYykSp+SpDT1u2ahV
ptt6h4UAFcFmCnWRQCXti9ZZklcTgkOkk6cPcKW+JQ6maANzUN/JYuwkDBS50rpBc84IpleqT02t
YK5RJJp7CgQast4Z+5Z1JDyqtjCIJ5QwEgOLIynQBH2nmWcGlV46jSEMq2HX1+VtXJrs36pL2kiR
o4YVnagWZUiZVelWXgA/EDXBzEPP2hPN961ap69N1G0iq3X7rr1l90CYVHxsswT4G0uqgJBBVg26
HvqNVPF+YsZnloYij93LrHbCZ17HCZEUCQI7bbr+q+8oFTCCvjqIZUP7W5Xcr0rcb9fl76//fkd9
S5xY7cf/TbzTeHJ/n0qDHweAxeOP+YvJxpCS8scdRZKkzkmkEGWl0dH8OFe0/yDmM7hHufv51z+c
Spu/nix/vHXGNbB2NPZW1nrL/XRLVVBcjWggozheG6wWfTl4SQFNg0ajLOEILuxRokjVOp0VtqQW
7DfAHJq7xND1bd48pSH8rGySKeu6Sy0LX6tW3+n6xLYvMj4XEmtlYacsoq+z6m7F0mXfspnUNZ1C
7ZllVLPFXKFnihggsG9wfmQKSLgpugwaIXpzsc3CS2GUJ+xvyE0lzxjwvE6jYQ+y4sXyk5UQgko2
VDEHt6EZbKiSUQgjdxW/1GbN8+GBgD0nmx41wDKZfCnbOnOS4a0OC2Yy5z4SdjEIxklU7GoBvDtW
myBfRfjE35kaGQ5zgQcHzxqWk5gytyFFI++NQ96xa0piFuMSrFYvgGZj5/pDqYu3cc+nUKLDEhFU
HMv6hPkrUHEO5BirWlGsCCbFyFurYAvjMRg4VGt9xyHrqsxkLIQAWcGxPCj7hSO1H97bGJ6CuQ3l
glUcez2DwAut90rM1ey5+GSVYjabOpyFbRWHhVeFcbizet6gQUvv9JHZueNIrOsakiCXY7KhoXEX
VrW+TIq0XerDTlDwYJlTdMNeYY3noa7mgdiCt1VKf26LwNbACka58IaA/0k0JwExBpKVIN4TTbzr
YoAa6I9ziTCJa00cBG2MlzPZbeLcbeSVfPksKLGfg8BtMoPJsZ9NaBzQyABgsLkS3XmMfasmfi95
GLElNPFDEEAUEidias8LWg4Dz1nNeCkj2EeOSXCIG1+WhY1YKccSFTQbwX3CWteI32PKlhH6q6bX
nmEq1zSqNqEp783mm9EvNFFdTOJ2jHm+T4G/tG+ctBujY2MqBKc4GoHqxM/9siNPdlKOmlmDgY29
JlmATEwoyz+y+GZRZ6JVqOmFvkYpmA/bpM82Xb8uSd6LEelftDPi64z+lIG706ErgVYpAk4V6Agy
wLqNmQYwmVPqHkDkYYdyETOu36rjnZwbiDS/5jXNjEByG/MfcX4XzHdoQrsqUm9EJCSUyjifgM5p
nAohsWfTlDtz8lDzHhmnHQpd25QYo3WI2gEKxbzsjnUXeKYU+NgHQNkupEojZiI8ZDDyNxktJFjb
a2m+ZOJ1yohQXE0pCQZCUIxq/yhjWcYws6mLxp3rO9YNrt6QhSINnmVhaBnUJ13P3DmRn8EvHqZM
vRaNfp7SwI+z6SRF6T3GHMwpxsEqio1c8u2rtXxnmmzyhzUI5d96Dq1DBqqXbxNuDTEFk/D/u7JD
Rf1zZfc/X/+jvUEGbrEUMnAefzMIfz+HGL0wc+GAwjz8+zmkEvMq8sf/cJEgFvmzv1H+gxyFio+T
y6QUpR78Jw3OOj75tcH55Sv/3bgl11Yiw3QJ9lZf6zK6Ik14VlP2kyp0IskrRiQeFG2aDSin2JTa
QsJx1uP3oO1eXavxIp/DWbzoy4T24EDMlitEp1K6W58GODrWZNE4hHZLbKvBn7otNR52kMoq7q4Q
OlZECanF7NsUgNFMOElmsMF5SeKbSd9U+VJFNWkyo7wR430Ynkq1f+7LjeilbZDaSccHF2K2AQlH
yJJCP8SmOYmDV2j71ho+xRFUZAiXpplbxbTnutdfIR65aacdKc4e0tX6WqV+mcQbrRPzwTUK6JVe
XHat92++IbAKIG9SVt/gWiP9zQ0hUSj92u//5fU/bghlpQvSV8vSrylh3BCAsETd+km++r0wU4mM
MTU0s/Kf98r3VoffwmUB12p96Ton+Cc3hGIyOvjtjvj5rX+Tdv1cmLFIGSoxzsJDsugeeQ16JiEf
/FQbshAmCEyyo9yTYRXZ7ev8ULgEyHqd27n9njaosJmaD9KxavfT8+RGDmsHCpnIIWXIg1d1k2Ar
dHE6trmLMSmEZWM40/NMuN5WXnY84YNXJny2WvvtXj1L0CXAiLCvOk0IlCpb2ynXgtAAd4Qhpeym
aObIdoVVnXDO6pvR1HfV8hSOxlnJqAb0awasLlw+MWRcxMEtnmMZKKt5YdIwAEuEVCW1mp2BXGni
6JL1+2I2aItYOFUklsUHad1IHJWdtmvhtHojZ9YC97uRlb3S47Y+HwaIzvV0W4pvwmDeqmHruzMz
2ZsB1erKQa0s3BZsI4gx9zTzk11Irx7Y42uNI90yPDG8QE885Fd1sDWPbfGQjUex8RQ488pJT6Rd
BPUYPkbwMcLoMG+ZkpLr7sRg7qsZlTniNgxZDPwoXvLjcKV2rF5ozPS35mUeyUjkDzTy2SSG4Rg8
GnjOYlckXlHeaUcrKvhWs9qvs6mzk+m2sFzzQF5AXZ5kGz60kXxle57DCuicaTNeRH03K57APqXq
0OtTl/eFXxzYkqvaYY5vDEwScw4KZJuMJETsjOVAsKPcPcYHzSOp2RV3JWLNavjoh9QRuxORBRiz
igf5ko+DI+aiP9M5k6MsMsrR4hv5njr0XBIHJo2XtERpL3S+thrspHw7gbldhROTwrhTPqdysWlf
TB81se6hp3o0RXfeLa/7aUO6iBTfEIpAJdEy+vRB3eBc26XPRHCJlMuvdfsix95SH6wN2QZbxHIp
+tijam2xyvGVry4MT/KiWxp329ogo7EfgEnawo4idvkSPMm2eVj/6HyIn2u/r3nU3uEorP2x8abo
KcImbnmyjHTNp8oeLyVl9ZPJR+d3BPPK0qovERM7+Yf1hXcSX6LZme/qF+Datc97GW76K5E922lw
kTVjF37GSYCvoxRu+Bk/+DwNLdREceWun/O1tPYWYwBaADInomNwwAPB0eBpjvWFj0JXQXXsMOv1
WDlB1jiUl/6u9CvnQco8kmb5ptQuF8N4IZKz93iffCxzq+OaMTbfKBv2cMPP1m8zmFCAQ57xFs3b
f/ehgeWUjhvpPwa0vzE2WKtm9fdD47fX/zg0qKEQ3JLl/h3O8mNKDFuXCQJ0w9XWsJZKPx0abKh4
nNM9f9Pc/qiiODQ4flDDEUD7X7bZP6ii/lpE0cDDcYRMwp4OWe6vvXxSt1WpQq86yK9FMqDDfGwg
NkzGOffTy08n6/W/ldkvoWK/2evWWpN13Y/vsvqbnC1aUHilRi/su5F+uXFGQT8rLGUoxvAGSGTk
tJACS9ZESAiGVgazJ1ufQqp9pDx2C5enixns5vWR2OfbLEHkuTGeFXOXvaTsVCBtjQ/NXQYmunk2
OM6E2O8WV6bBAfkQYV+w1S8o16nsjPehs02grV9ypsqv+j14UtrnHA1YRbeNDPPKBBp5BD/tDD/c
DOp7WN0lvq8gDL3t7ufHcPWo6xtOxPkrkthnisZ4vrJ9Cpp9/typnV8znvP4KNg/dqnd7nNvPpGD
S7AN9llHnmxQUJ/Lfds99sYjs8VLBfE6lm12/rv+gaVe1NvJHd8RnvpDu5mLEf+cO4k+DLVo3AvN
uSv2Ys4E/hq/TMGz9KZ/CGhHgu6EwmIz3jXSJTsswbOWXyEY2CqIG0XZ8Ath2KEpsA11H/ipZjeF
b6KeozeHkGEvvHq81P5D6abP7cojtyPo+dUmFcGMaHtNvmT6TaRuSAWwWvuDX1rGYxtgBVvs+YXC
4GhCM7iK1+idUf5uOQuP0818GfaQwzlJUME4JOLsMjf2Il/AeGLw39qd9r07u3S9Dpib9QHtCV6z
DU+BP+z7DwxvH8nXbq+clNN4jUeH/JRcc4iYiSI/x6NcbTLShq7FdroN/OzA3oDvjn4cb7MXY5t9
VMalegkei+gqE/zYuPWJxf2DXJMr5loHTuHhylKytZGynV91YFvBs6iStnEG9hJiK4tfLvyWU3e3
2EPl7LNhILPVd+ouPMmUGnVMWFrtSISKGwSQTNl+IGpVm/RTxU600UxsOQ7NfTZd9Eg8GA9t7YbI
tvtq/CQtvQvU68IfELWzlT2FnbbTgmt5XIwEmY07Uywl1EycgqVbOuqVz1vZOP3m/mRRYwHTfdHO
nNApWjwYcM/N1x53krkhROWRC1yVHqG9tJFLBtfoDnvx8jS6jS2DGLQhP7DpdLJHCadhcyRNZE1h
dxGrOJMzupKXu9ND84rlGxcssWEyvPrRhjZXax/EVXlLvhEAJneIo1lQRqTCEcTTpq/54ifl12zO
OfiV5dwibcbaTt9/keWzNL9LoideKkQud8jN3EHeARjL5UeeAWuwarCXgqcp9/JdfCW4i57Izg71
4ME7kq/yrhPvh/34gZC/Qin0ykMBNyIKKQtvonRh8WDThs2viKmyYCt7bISfDSrG+FE/hV/V4gN6
d55f0meu9oYY6ZdxeUkQpH5Z7sabCQoTJc4c3Y9wpXrDUQRwftuC/Rd1qNBiMXps91pk95hL6woZ
jac/MAeVOZYZiCx3eLPqihG7reie3n1alMdETvmj4WTPYbwrMPD029IT9Ec2CvYwsnuzl8/lzujA
ieP4t9NHWbMHosZuIMLNlcNgMoQCrXtZvUM0a5vxjeCbXjZ40k4TfcHHr2rclcVjjuLHZXbT7cka
wVj02bHb3zX70LIdigDYeWtVc1leg8OD5+yX1M4/lMK1vlAqTudhg+ozsCkd0MTeQcXa4tG6UBmd
8w9ebX2pX8YLHKcTs//0ueD2zRz+cHyN5C3f0GStQAml5A/hTr6TjXMP1udUcS/ctt1HiJkp9Jhg
0oLLBLzNHuCdQnL7m7r9CsTVrvvP9CnZtFvtJUF8VtvCy6zulvLYhduBShqIIbDKhAHdDnKR3yg4
xqbNcNPciK8Mlhz5ZMBIDw7LCeXSdMmbzbxFcQZPSZBscU9NxuX0aNjBidiC4Jp4qYt5yp2S9jh+
FsVewUlrCg5hthaeEk84GO1moAz0FsUjv45radWUJXe9+VQXj/xUsdfr4SAcOmMTqr6hvs/zqfT0
/CqSSYa444OLp/gQiKJ1UehOF5QLtvhafJCaV7vl7ISEa7n6g7U1HeYBlOTKXXQUUVE4qrKZfK4M
NII2lwzvpOm3wZdevyeGCOfrmdZiKk/GSCmZ2wrhbnJwDJ/4pcT82pGY86Lm17pUcXM5SI29ciEC
B0XChHpAjcmgOa0/01VSiXBkLc1FC9vPYLzkS+hjY3HkIPrXrna+jcTAC+moXlbiwN9B/MCl/KUY
1H9//Y9iELIBS/+VLit9CzD4qRY0GSswt0C0+k3K+r0UZGrGfIAh358qg+/jAwUwAvsgzLisdNeX
/ZPxAYKpv4wPfnnf2m+14DIneZ7NkrXvWbco+QixVfQrf+lsbh7nubRfX1/9yz3/mezb21u/3iRu
5pNCdyCTRHiqbyJf21qkEngzPRMWRXNlU7+FeUvjjo8QKGjkAqBWN+Xoklpg1OhebHhJqu4mFehN
zJayG39tQm01Yco1WwhPy2/a4WKVO4YRmdtgh51ZeDpMLRDbRI52mT7UmU2uzefkXs8fJ//U4s1K
jgYjAsUJdRRTR7SyxWCP0EZkzhq7fou+UVnsgBlJctcqN5ZGkB2upuYR9KVYO2mLzAZprgsjE7qd
NiBfdd4JSFzu4wPqgs8LRjWqBn6kuqug8+8eIchUV6Nfbmbsj3hryXsg3EgwSUb7GosHTe6B4zJa
bC41Heq9yDKG/4UjmrAC2WkLyD4mH47wlhGc/iTeTTf58xCjTvWUV+XU7YUvDd4gmSLKhOMWPPPq
gTjzQHJVVxR96V2yfZ4dL5n2qklgXw9TQRy1H2PWtxH5sw0jw+6BaCp/8C/vuexHQrcT2hdhOcQJ
Jnm73DKv0NGJjTerXY5DZ1lTpexJcJMP8UTohNDfwWXCl2VO1H6nVHSaz+yFf3ggKbnP5OmZCCWe
l5NX7ru76Lncz+fhoipQZ2EAkDy3aYEnNB5Vl67u1cJFOXlLUGJ7+67BIoeqzmF4LG/n2JnXXFkH
fgJ26fKckqdRnaV2GzH7X/g+2WX5NTdMW0VhFd6241sBctfwZxO2uQ3IN78DPV6HlFzaNZaA+2yJ
O7tUDuT0w9J9go4Iquf1sGtux7v6kvvxHazho7QTX8XoPtdsi3KZ86o8jIf91+3XT+1eaFGbDhu0
C0c2JlJ7L40c1E/Ttnxo1bXbSLq7KnmRV62qjWswWBx8CGrxNF+yR3HFOm+iLeNnKrE49+X+OcyO
eb9vQPu+cILKw36oEaoxYm5714zJQ45xU9j46SwPww35HRQVxcugMYR5iDUnZDZ3XRJ8gwF5a0nu
gv/gCvnENNMEdgAJiVFP7NCyKH52zcNnaBqodWXT4QeonGE6DP3mWc89MWGuEnoZrRT5FHf8Czug
GjlsAN2Kdkxyxcbm/8gN7suNDJU4gR5/4rbC84NwodKBw9/M3ADdtrmXjhFmC/m6wFAC9vgZp7pv
dUiKdgrps5KKm46ShDj2mwAwPBBsvht6dWFkFn8uDgSKk7F5IXCV9aud3VIkSY/iMaP6BR0YjkTI
7SBDC5TV1XtZPRPv7iwe+Ij78Cr62a3iiBS3zDygIGbgCje9YiNmah/6V3S60wIUfqfP9nCv79DQ
xaQ3DhugQwuEEWtbSWctcrWnFXrNb5aAGB1LdUL89brP36rPGJDvQ7cSkwlA3mrBQ9fed4pbG75R
7QzZy+d7Ybgu96qnREiMNxUFMNfM4reGA7KRKEhDtFfL+LuZnQ35OssbE/WSTJ6dH2PYZrMqOqr3
3om+FWy6aJNnO6vdBZovxbeLeCaHI605yX2R+O/6UVM/6/wuR6uu8ZcsEluyyMOr4VgzaUYrnNpc
vlo6uZSM/oRp1z12j9CIgb0ky1eBgBKvE6pjKmpbBKLnBelhKOx7pfhaPY49iVPcqlrJExMyOc0Z
Qk4bnI3T62QqJbeimWxFlc4ZUxSjR5GZ06FqH6gLmcLpLENKhqV4xTd95gvLyeRyDb+YowMsgO6a
JxiUKM3LIcVSn0RP7GKzN6X90r4s55xaaeR5rgc+XBLNmz/bFy04LuqhPBYyIlbDnm7htFaspCGg
bGfxS+CXxpuAJVWGHDcexyu9DHMD1DRhsJXObXar3ocbatT8vrVe+7t0+crMLDh2+TlX33XxSF0r
HjJvRHTAwG1f1ty6RE57vXmq9gJt8Bi7DAYZPJa5UxD+4PGVNozlCCt4rbqHHF3O60hz7NaKx9a5
9EvJRlM7Fza1dbYZE5/NP2F9y0Pqo9XF7om31DGf2pGW3ol4juib9C7yELtT3Ee7EBMsgvZCeFSm
+2Qf3y1BY0c3csK2vr9oybVePsKLToEcGtDAOfDqOb811mnpaZIOpnGzoHcXCa9FRgtxaHyyXton
AYB6LroGJXAnbOXKQ+KHL/XeNFc7XrnLFICZ9ifq+mZjMoO3lxHyVuklG0wbUfMq08mq4nucnwb9
agauGrxoj3In8AXQL95JFyXeuCCS7P6z5G/HPHGy0JlE/F2DGzU2iUWyqo+cFWjAg0TELSR5ureI
UEoPKYk1+VEncfcSMjjTshWc4dILR/5SkRx0GZ5juPLNcFFQWJgmBjIbUmuaPpG26Tw/Q1OyKze1
Vz6pzY1bM1vCPEHTJYsktt5FB80hQFBfh8QMQ7N52zm24zh358bevzlwDrb4Epb2C0lr0VOe/pEx
/m+MbmBch2rPXHkAiGItNPE/zfvWzME/JqDnt5wsQeJg1qnpr0PRv7z+Rx0sa0w2/9TgIzf8UQiv
r0KIDtWLFfHPQ9F1f7yyqn8S/P8ohQmIsdAa/hke+A+Gooq2+rl+2y3/9KUjHf51LDpKRl82XULG
1BCKBymbq5tmBHqspzh48qI0/dKyjgFDxLri+lXHKT0PaOvmkIlh6A3jYNhSFNQnaUX5yWmkncxo
wB8v8VOdAE07qeqdQXlBtuguzDQ3EwVo0NZNJPFSYXWBR6uwRFnlQ8QG9K4sJ2ww9Dbe63LMOUih
vtGDGoAo6+e+ngdnBLlgx0bD9ke87xLIfyupL2/KS91MX6Qg+FIXoo9rCV+XWkNQMngQ1wpmUThU
h8wiBdTqljdDfxSDp06qeOpnywbUsWvUN20OpXdgNKRrr1IxMKCDCcNUG72TdKeu4V9WJ7EFa886
hW3GP2uQ+UIaPfYDL17Fubn5RVXJp8n40kOo8WqSPwtFwvCr3wyDUIBXRR8m10nhoOU6xt3wiNJF
vnSGftevucmDlWz7NS4cixlFMEgmnEZx5/cFzLWsu/ST6sZ0I/mzHEImgG4dxcFOmIhOr+tD3zxZ
9XNchoeS46sLXgZdZp5DVDOh6SzifUlIH0IqwjZu34Oxp7GOEZqklcQQtl/WiA6ZSjrKNMDO/W4m
e7QzCkSbEVbgXpC9II/f86ZHGyoyNZbLEghs9zYwylArPd5WRb3PhNmTKuuumBQvZ1FmBawmAQrp
lCHRkp0EChujwnlbEXXGDrJNOZjWt35Psw4q+THPbkJj9OTpOE+TX6REOXLMLa2JRyr1uQDcQXmu
iR6erNoTh2hvSM19KL7L0cGwcPuFPL5JQZAit5L1xh8F7HODOcfXdmKa29DUEBm56agnUUCQz1Y6
wxq5y9S8rQWcDKOfdshWeybk/Rcl+4Cxt6lTdbSHAn+LVVgMuTU2h2oTvsu42+hQsnttjC8yQ+as
SZ2h6O+HqXQyhWtvjJ8yQ34ccusdJC2ja7P11bj5LALKdqnCG6n39+TmiVxcM3jZGOr1kzhjCc5N
arW4dYosOkhDtTULmpvU9FmMCnCtC3U/USLkNdw2FUVfg4qIYawnV82NlpRb4k9YZJPnzWAWZS77
YMkvC4F3t6rJkviQKvQecU25I+P4DNfoigkX20lav6ZFHxmjmDDJapIlpEszMvKOg4eSB549LtXi
GHl3J+jJQ9O+V7P6JrRpemoYJNx0SlofdGI1vf/3o98uOGZSy7oxFnVbkVMRk6HULttAxzQCbvsc
RrVnFhKtJj4ohyZePw0iBJSWpG61E28sNb4CB9gmy9kQ78yWfnrRBfNUwBVPYiazrbUV4+q9Cdk2
zqk2HGWThi2AIJAOlfGg1FRqWaIbG702bpQpO6Nm+CIpDMQSbasVEiS9U08kiFgrF7kdnIjxVsJp
vojqox4F790qs+G2xmqKWk8SoIUvUuYU7XgOpfbNxG896eYVJLA/tSUm1MKD32cvSXEjE9xpyr1f
mEfJTGgHIuNJJWgUyPcDaVUM+EM0kiAE6mmEydwTjFVeJgpaXDVkws/zuViaw6TQ04hZvS1qHE64
gejegwN3HJMA2dqJxJAayuy1lXYbRNq9qEAqNRryBsYc0n09/HsFZOSrcRRb8DV06D4qMO7/+5TX
VjDvT6f8/3r9j1Oej81qcT3Dfxzv3zRgLDDhCX+bgH2fc6FSXkMqeBOWJOPdoyb4frpjCcBGCFfj
Twv4PzjdJfG3pefvb1nj7f2sk2ksLez1XCoOZr+gemc/y1Q6fOmIWLMjMzhC/KOBVrc1nLQZ7H2C
MTSaWO3kGkYYHohs7bGkRI08MMCvC+O2KuuekBTDeFjwml2EIYabkI95u4vbpA/d2RRqTNXJToAz
G05chbP8FdPAU9ezwmyb/WpMK/ipUvj4Wk+pOtPv9hKZnNOaj1ZlsDKSbLXlPBaLzghG0FkOBNi8
Fw+UQ7B4ZZdld9nY6W6klNVuIRHdbWvdes2C+aWI+w95kn0xblEal5em1vY0h740Y2mVcFBLnDfJ
zAKnWVNgnFK4b0p5DxnXMZNb8txMBEIx454W/U3I3VTHEL6bj1BAoVp/WNFFGkZfVxNGeM8Ts355
gEJXNwAVcRtqrWCTO+FnWbIXlGpPIDI22aIVjjHkTGfEOB/qmrxdBgqqb1F0fTC3RJJnuVu2K3gR
eeh46Yao8stIO7YIR4MKZhosSJSrMxwKqWq3YouET4Hpsf12if9La/bVQgYkQeSyxe/zd+q3FbTw
091Mzf+X1/90N5O3htGWzMc/7s8fNzWVPKZa64dS9Ptdrf6H38F+JwL64iY2f7qrETJgjpN5Dqy9
AHfZPxlfy6vS9bea/de3/pvhrY+zmvukjshlIQJMHaLebfJ5gCFVxdaWZL7DTOcYk+UXdq3mlkX/
aOj1drAQuuk4aOvRj2RmXVZKKgdLauLYPVHQYr8sM5xnCu0jKlNwV61Qlgg1MZkLOXfszlh1CUxa
ApGYV+2tnY3LYM1eQ441iFpM9xkp3HIibiqUTQk60VVeTqw9HBrKIMurBcEX5OdQIYEGsoQWLv6a
pFIbdXqMRuUqqs1OlUvNr4xao+Zs/SUYnYSpURRZD5kBk3wNVMXgu29C4iaHwNPC5LbDDMCoZtSz
G01v+FTSqNjlemPp8ylkKMYsLow3JrRXZX6RG8b8aXcS07eU1I+wuoUhDP+bWMfrwAQgJqIR8pYw
PfFluSLVW8fEhAM6QdAfyudco3S0ek+aQogOPKyax6R8HMMzgQeVBPRFYo7xuoz3ffkUt+JZS2uU
R+kOJ8uwkxo0eXO8bDK9BnwRD9YtYRVwKSpU85p802Rt5g6EQuJ5DuHK9G4PuChpO5aIBtga9ug1
OCODfqtjZtIa+kYQep1JXbkto/ZzNo3ATXRIZpZJeySKbhaPsVe3lwRTZNdImyJE29CHuymA7WY9
8bC3yyI8atNRQMMWwPRMFuhdZbGVkI+QtiNNhR+NhL0hpo+q8zS0MHkYc48tU4pyg3lxOxmpNxlf
+oIM9T71K1M5xY267yo2tmWEUBATgEXsWDifgqX+NNWvUhstdmcahLZPINOrvtJ2qY6LQKceXjkj
JNU8JGn2UBS8fVIzycftSRaTjGSPBz1wiypP9nqDI0SeAF4odb6fCcSzE/VOD0RqYsLdlLms76oO
nzjLeQ68ROCRTktmRtotvgvrnLfyvzhrlykCP8AcYuuVMU3q1Dv/F+UGP9Qvj9D/9frvj1ALlI0m
8zyEM/6HquuPRygZXiIBv9Q+Cied8g1m8OMRqqH0QlD/x5YP2dT3woinK/UVoxmyz0lq5+n6Dwoj
/bcF4F/e+W/6rEXuJ0oWozyY2dIyk55YTEu4iNRxX8KqbWCqpt1xEDEEqoO5nzvZreqbmhhIRUBP
0zC00JX0TYZWxjxDd4o68QryDGCzfA2p4X1SfO6DLrgjcGUDtb80dL9JBWdkJ9RK0EFIyZtnkYme
BRN3lpv8vVFV2o1lSpjMq4BA0sdAZgI8QWhhUMA+sM52QlDdAbpEJqlXdO/a8qGbETO/XPyEHQC+
BDT2XmpkcwvZmmBFefYVq4PTLsfNqehFrJK5SUpJBSGAtASD3c3SKrk9G9AB5axc/HrO3v+tNcXq
98PjIaKNZBQIF/TvOgSuxJ9viP/5+j9uCNhOoJuhmGLNx8Tyzc/4/YaQ/iMZUPhBRnDtrwjnH+JI
/T8rwINkEe4hHP3GTzcEWQFY69d1OWDV1XP8T26I/875fswB//LWtd+sjhPplm1szNphTbmopmZb
ZW2VOgouEwE231cxqbTjvCTvgQx7HHh9kfWqU2ntDrUg4YugxdOrie0JUJUjh6PTkUwRpghcahl0
8JJ7AD+K6SzlCKStrrqXg4dCBe23hmTN6BP7cBu1/bWMIDRpo4e/8ago3a5HdSZkTNHa68hvmRpa
FQ72tiGQk1acv1DuTDblAyiKeTBfw2Lei9pNZQn1jRlvtXVeBz3zJipQmAXqcpub0onk+rvaYO5l
GGwhTQJU8m6XFNG9NsduZKBNknJKAmbpkhLuQAswpE99s9GOgiA8VoPlaO2DCbm6jeUZQBaCKFES
HAsDjdUQId1lbFrEp3mNLQpTZ2LhGyu0SanInBB6azM/6FHnTwhQlB7/WVKlD0NOSp4e4mGujaL0
proMHLyItqhKiL8LNsDKLWp6f5EZnEhyeJGCWPPKejzO5WszIpjqKo5ZcqNT1gD/1nuYM2fl4dB0
41DBi/K3XT5m8J/v4f/5+h+HGsoTjklo799ZF9/7Aots+ZV/I+qyCLxzZV18P9Q07nzaE1NRzbVB
+PkeXjE8WGZM2O3/nR/8k3t4Zc793hZIGkekrmm8R3BBvzb7aYAnHwVNfljg12zTYi8N+cv70Lop
wtya8LfQ7/DA5nHtRKl5odpbXctiJrE+Dr06dAmOQfsFYkVCdY+54z46zDstwcdSzYzuAa53Fp5h
lpJMnFRCBV2FUtESoJfDFBRmzRcMNLVBfz9T5ebRu1IfSo0hwyvGxUjSv8jV9KSU2mmabOIqF/yT
Ovd2u5dyB8raeLtwrrJHn5CFFKWAZF9wTYQp9h57R2kyw+v9f+2FTcNKJAGXNKeBDGPq7w4na3XT
/9rw/uX13y9sPF2iCpRVo8LSGFZxZX2/sOG7wKIlKIYJFufX+kG/X9irp+vnAg0pmERVx/HGm5P/
UaQ4B9hfLuZf3q32W4VWa7IoLzK5xBZo0TABwYwVuqvMhOdzn+wLC5uXUXFMBJhQCkVdCO6AMSoF
hK+51Rhi7IqF9s3IfDU61MIBl7HTo5Ko1iTGaXgNBQEhCMC+KnFzntFWx96gfE66/8/dmTTHbaxR
9g81FAASYy9rruJQLM7kBiFRZGKep8Sv7wO+J4u03M+hrRZ2OCyVWKQKmd9w77mXBcKHQfOWed8y
OiVbJCeXOQgfA6/fGWzh8bPvOqbnfWcuQn3aa3r7VmakdbH91mNsYxLBsQYUNtoZ/a2XcijTC1q3
ZAIRYlevpBPe5KGLXx2RdaY/diYDpwCaIKHhtVujoQDYnfUYgsp7wwHC2HJtOFLHYQ+YbRmr7JK7
9aqf87N6tze/B4rZVU+GKsr3JhgxxrTFRWhmVHzDE5YHe1W12royMWESn4KZ3iN1GShiitVHGNWb
iDuy8861Upikpfc74EIn/OLsODrSaO1DkbbPNiGmyypxb12SLV3Esg3veILnH7NAhMOaokybvfUG
GBLuNAi7xIK6L1qfiAuVmQKHt1Z6QGlxCJna6k9+imFdMH0mZY67AqLn+7f6Mv5f+Vr806rZ48H4
/BT/8vqfT7FLXvIP2r37YRTN7cQjPPtfBKiZT5A4Czsn2kp3RvNTls6v+tly0RXynMEc/c+K+ndu
J5q0X57oT+/8HbbxAaYRWJovIRZGZ4FALeLOCBcrb83n0spOeZ0QuGBH7JPaDhVHHD+nKZOfUOH7
c1Ci1465sPUzpb63IjibnY9j+YTudy+sCPMCcY0GM52D11IxcXsfPT0eMNxpO7//2jLAUOQapZg2
e8SHiBb9svRO9Tz3MgeE45VRI8kBxwDuoOiOToGbtBRraTAsy+RmIqa8uu9B44QJv4/lj90cVYfG
si13MtGJHUYUmD6TOr4QM2yDJJ4UfE6XvCVNsRQAQSw16QtRDfyL1bUU1tYJb4u0vA9kuhucp7yI
3rTmGNntusnkhQ0ETmN+U2guFs90Y3SgMeW8M4Ikl05HQ2Ybz0JGheevdcFLahN78odIXOqBwiXZ
s+sjVzjftVl8Uk5z0CTaS18OK9kp+CDddkjqTdO7myrWEKmm6yq/m3B6+Pp537wQRXZIJUtEnTDi
twGqs4+Px4b1HnvJulHJ0Qr9R51BVBQhFe/Cc2NyLryq2us99zmbb0trX0ZZbrUpupjAYNHcFutA
hrtWT29rVpphN+WXbmpsHPalyL5cMkTT20xvbzp/EmdOPwTgZ0W2M0JIraPHQK9/0SQ/ltl1SUNc
5rOsr1sVCdvY+MoGUsuBtcZMy1ZuNSYlPgXwo/FXw6xfXQ1VuQLabY1HzzkFbPbM+qYzaR5ggkJA
hfuDDlamS1VdywKuQ9vJ+7J4cKb8zCiLJ4KiL3MLkejkDUz9dEH/f2kYLxYbWWecrtoqJkk6tb9p
mpoR/eQZQxXShLk24gJI6FFoe6JGzBRXCipFpc4tDKItnIwE7GqIFUoQwuR9reXJjb+XTGetqFyU
YbppOmyY/TlBDVxCXym5RuDnyI1NVKOuRP+Di9gutO2YX8dojHyvWYYZsd1kIp+M2n7Uo/rMbI29
Q/rjJBiDdSRaIYpjURGZ3G3ZrhKryGhZZQzVkFAikqpYelu7dC+Y39zVhrwFnNqdmU35zCrUXMl+
NOD619muI98ZgqMwCbCKIYTDjA2AgVoy305aejNE8ALZNJVRVS6KhO836Llo2wYtE7PEKWMNHpkb
B4TqYhjuUXxcBBXSighqJAExWRicwpRJZf8EmRq7Taz+6IuDqh5GP8XfvDacKXj/a1jHsuHvF8cv
r/9xcbhf7FmPj5r3l0Qq9wuLjo/Qs4/lH0p85iTMp2ciwEyl+HlzAMplaOHYIO6oGX+vFjR/vTk+
v3W+0sctJsBysxy0PjiwuceNnuivMiKU0/IvujQxDrk27OzEfrIifjUheRPxEok9FoGivj1+M2Os
7YGarsqGWUBVNdRZnskEu+/682IGm5GA8BZlSt/5RGNbdZiufZvrBpw1iXPd1gv8r77HYwyTHjwQ
7EqMJm3mI3xSpJwn1xoP3Yxu99EofK+rPN9Yqt43VcZFViyLkgDvhJrSzS5zyDkRQsdeH1cl4XEs
LF1FXLgVrfLR2XhA9zV5bOvIzpdtGlJKJWZI6h8WJ2ZBryklJsfhbUSm51LGiPb9pjmzk2FbOk/Y
MfZo/K1lZ+fXNql2acpySI4oh5lBcqXSxZFsUqPtHHVsSh5DmyFB5G7q7tEzuB9SpokrI6+3CQKw
tCcTyzJWRag9uF17T13RLIGXfq/GaatAJhUJawdxAziaXKRoMQWvugvBviSrPmbpZDLDlGJVG+Ui
G7Mtzely8APwPujZ+24nOgaXXucvQ9vAIDE5+P891lL3wzgtulk3VhQwfxrZI453guZU9XCC/ti6
kbEGvHhkivNoUifu6F/qRkP/XDf+0+t/PP5z90dvB+bemGOSPhaO0G+oCZnTAzD87xj/R/dnY8lh
P8pR5L2/jonHj8cf5CH6BcZibGbnHPTfevzngvfjWOOXd84X+vj0G347TqKzGWt09XVqJXuVxtRZ
ULmI0w59fW04mHQD76Ivyzc3SMgE5RiQ1HzIccu6uO1x4TktlYIIdxFzkAYzqGNXp3Iwl5aLW9DK
tqIMmGo+TYmrVn1dxcvSwwsbupd9WJ90zdI4Dlgv0juvZPSVJIulmfKbQvi3wV0l2oPFfC+gUeuI
dsLHiWVy53visgn1XRtnDDxGmft8bcghu7w36PkUqsEeZ+KAuKuaen2d++FVaeno0xNc4hR+pkPh
6z3ot1yf2UYZ1h6o/vk02gdBtDjQi1kfUev3/MXuzEggnBiQUJiOidfjXVaRI7CwA9aPHaL1qoAl
Xx4adBhkojwwC33TBvv6j32kGKhwZrGWByZF7/3v66/ZRva5Ffvl9T8eKR+FD6peWrwZ2000+M+B
iv+FYZ9nEf7732fq443qzA8ZyzgUQCSTcw/+eKSsLzYzEkBUrOpYFIBD/I31FyKGz8/U3791d37m
PvRiTZhaQ6HSAuNUGK8H4n8g+pvFdZDUq857gzcNwy49GyNCaYJxhu+h0Rle44AAqULlW40eDiUp
k/0i8nZFM7FXJqFHdohyTBiG5/C7cSCX/lOKLrbPZ0mPOlTZwHrcDV4SlHzlfnD05VRw/Tl6sFaw
7ltXrHwx8iAH2xGpy+QkqybT1MLtp7N0xAPs+tsgB+vjubgJFIFlMrzTg3GXZzziXX8hfOByDEAy
80i02Qo5TofvG669X+NzaUbM2AUuNHke4jdKSqIjARmukNxex0HwpvqClYbydnZsnelmfO9l413m
oEc1LJIha9z8tXlVoOnsYIiYtKw2tURpTcw+K7gAxo1WJvfK1qyl3+OrC71y5fdvhlHsxsw9UNrt
GoEsQkb+VSw6jBpiI8LkaNjeJtIYUJVu+2CYuKCDwN4ZKDcDz2YRITMyDtYum7q9CNLk7p2rWI7m
hZeL5zFClNsA6X5NZbifXCIhRy3qDnoY65uslXi1ROTu/A7d6OCANu/8tvga2EbEu9Z2aZdWmz/5
DLDfZxwOM33uvn+rqv15qvH5DPjl9T/OACannu3yoL8HyKIN/HkGwPN3QZh6sE3exYHMW39cq+IL
+ZizA5ZnFL8rY9S/zgBMsJ8Y3L9xArx3Ax9vVf70z2/8b8sCK2mFluY5PsYgcF7JcpYro3fwhqlp
xwyBy6VkEa5zwU4YO0tgCUXkPxljeNZUYlZe+NO6yrRnqwkvcye+ajWvZbynteu4h0HfC6JImeos
0ykl0FWw5Ouis25UuwDtaqbmOChrFmJThFq29jSwB3CnZJMpjfCiYF921aGQ4QWdJ4t1EABEhpgR
hntL7sR0rL36sU2GNwjBJ0rkhyIofCbE0Z3ud49YCpaldMQhHFFySzngjrfloWKmeTdY3am0zIsU
xHFAFoAEqt3a3/3YRYH+4OYXmiPPiVJc5RGaIcaYkfTW2mwVJN45sR/8sTlUw7WIrlpuY+1qEldt
CJ0uP3T6JoyPuEmXxIBa+nereSknxOT9yW8HrGEwsEwESdI/jGa/bkcsFhTxpfsMZCKzznwqAaWO
mR+vpG3dxGPzlUH0cxZFkJSrcjW4wx5wKSntrf2mvKzZOFHgL7x8yLbK9O9NUTw7qblJxLiayHTb
RYO56Wv+4prRWntSe6Bm3xepd8wszF5Wa5LpSh+AYUhVm5hh09rygmM/iZu2lHtHhAcxB9rkeDsW
mm3cFKX+mmn63h+mDS3Y0g7KTe/pWB/Lej/6erIOk7BlSgTkRbnawQahOc9JWOz24BECxA99C8R2
wgYyBsFtOT1ZMSIwi8Wp8i4sPWiB4urXqd9cJsS82mFzIukM+LNc2kN/0URwBd1p1XbBqi8FuYlY
NBSgtvBBpc1tUQdX6NwCkV1WJlGD06kuKlAH47GYxrNKyNdMx9dWVjdxN9NhRnFf55zRRZHfWYCv
rWq2/q2TDjM3kW2V1wNWKfLVAAt1PXXRiwXb1e7ZhaHE6FlVC7pLgR28JOsxFGP4544m5gYAQKXJ
ocW/UVD8S28CIfDTIfpPr/9xiPpfbDajlKwW9Q8ggQ+bKQopiwNx3k29zxgYiPw4RJ0vZA5YOvzo
v4K0fhRS9hdKPsROIET5Vfa5v1NIiRns/vEY/ftbd/8mm5COQ5bJaLdnttGuiYRbM1nYWLFhHKXl
rks4OySy8cditeGzr3DVR8lFK7oLS5XXuk0mp/M9zd1VV/Ykp8oVrTLm+BpcgLvSy2gzMo5Y5Nop
GaaLXOHHrZG7LVyd5aj0boch2QnOOL29dkrYfRLTQJXeq1Hf15h6E++RsQ9jaPy9VbmP6v5tJDUg
xvGxD5ravKuUd2a1GIwG/8ZrXx3FaDIrCDo2EncDMHemzgxn0fCtyLTFBGVUtPiuJn0pq1dDvc4K
uujGTjGiYjmQGiJQKQ+xjFcRadzRaG8Qfm5lPD5Zlb6Pu+ir1na7KH+odbtBKxp5+TIfBHRkoDY9
azMjrJa+P+57TV8GJeWWqtdNmzz48o1E8H1qq+0QnputR4Ipu66peE4GZ1kW1EXEjbrBsI7KGO6x
B/N9PPf9YsPA68WuX6K+WqrW3+Q2VCgRzkMZVstWcNXK9pQGwWWQ2lt9rC/mGFrL167wsSyHeSTM
l2zzcKcrzvow3zqt8WzIZlfn3rWJxBAZ+8GCxpza+VUTgLDpPS4UiBJdqi6qQn9OY3Fd4VseHYEB
Y+qvOjsOX73xESyx29qz0eVidMBCm8FD4qBHewcw1+m5qdB+kvTt844Kc0YYIKVxbq0Cexl2UU8Z
u2IGInfWHBAZH4Me7APMZjodBiYOnWZ7PuaQx2GqRAAtOzcHAhs/Gp2ztauHMAmOY+5ciKTY6WV2
j7FtI4BBzshpuR704B7w877KL9MBa0r7Rhe+9/joDX1wNdX+stOJho+mk8eFXIE1GIoswWfnnsjI
qRadg7+0H29VbNxZerIXjKNC4Ne5PozQFhSZP/muaVe5W24JsllFlo8Yt9xGTrqWowltpyaz7eQ3
w9JUnMY8BE4oN31cHPncHoZYv5SJFq/LWFI1d+oMZddRFSUIhYoEMDpr2643bIp5VPoVPxosu81a
yO/zMtmxNoXQk6sxrzZinv/lc/IvgqPbeMI4JkBt18UB9Pe3rvGhWoplkTXLlJ+/0uq13xmsem1i
24hPhjGd9tjXdYeVMeVSV9xEdXgoyQ/g5i/uy+rRdMCKBIH7RA1/qWvJ5dA5j1Jrr6i/uMEaeSOc
ejEG2qqqOCYy3NZheTbF/q5GMV23mC1yfR1C4R208sIdG+PQJNO3Tnk3IY+LovPQcpMIBfzazvNg
AUCP2GBdBlgYKx23ObpGh+lJpVdLd9q23bFgLAc6N1rDWF4XjBCcOl620cs4XGcaycskedmhDjbt
0a5uRUa7J+ubIcvO0TJWnnTXhfCii0HVfMc2X39BECIriifUh7uRgFB94K34B2kTKmb3wVJ6RXWZ
jMkmxDUhIa5rebKZNAmX1cduKR1OvGTVFxWJ0xMghHZC+yFyhQpLrvUKiW/nRrtOg8BSApPMoTsB
/+hdErCjFcoUZ7ry+cxpesMjSDgSQWSy3otk+jroCMjos3iPOW/W14q9guFZkVUougCoQH7ujz3S
dG0T4YuLbe0iq9O7uE+uHfHcuMiFvfIw8cujyT4xC0G01N1Sl8nLn9wyzeML7NIAJLn4/20SieHq
021P5/HL63/c9vRF3ixEdggUmhGSn8YmjD70OVbts5eK/bXJHIfNNmLc9/v8r37J+oLi0mcSyrwU
8fBvui68ecvwUyE5w5JAWOLzJS6eLHvmN59nJtKRERr6Mj5zMwjuQpwTI3ZuAkaYODFy+3tf2FtJ
purYWtf9HNdHACuMWe5Qk9raYqsN5tbios0wPKEr5LMVbWRNXkIYhsu+gvilg7CfcHMWPU2Iln5z
fTdZGLp5Ho7ggFp11M1TH5jpxu0N7rHg0Y3xvTpnUVra65zsw6bxCUfUBcezgUVx3q5NzndXm/2D
GsZPNF9q1hvqjD01wjNHNnQ6mzqbjZ3G5q61pzd9XuWl81Kvq3OKlmzKdhojEgzHLP8yv3425nVg
w14QGuidxZ4wZV/IQ3ZrCaqf+H2XyKC0YLcYsmPs2TVy+8DwUSXrG/aQgn1kYrK5sN1HLwyvo3lh
SQW17At8zvm1M+8z2Wt67DcFe06PxbolyQSIz8EGx6xCNes8yTPqjGxrsyg1CHPw4u+iPlnVN1KL
12ZjILeMcFa90E4tJnXuMkgx43EV5MSY7SfnaI/5Qlrm2mJRGzNDETYIX5/0RGfRiIceYkQPUg7z
S1bceKxi2tBnT1o8BkpdmYG56RJ3PQPUR6hrvZN/JXIR+wNEzdAx8m1lFhsDtU+o8JN1ac+SSe7G
+C5uZk9vKf3vMseGrnU6q+jev4308FhrzUXRu4fCduUK0PBbLrCF+MH0Eo4ta3udKBpl+URhAnZq
gu2gtatUjaRRFWpVznqKuDhzvLtWc8gEXcQOocqE3tAwAwrJIqtaF4Y4GWxkpNe9yLhtV8oBxjvi
Wy/akxT+O0xFtYNaYX7mExo2O80ETVi0G68ItsRsrUVDUttgX2YEa9a0tURBdhzOJGLoxsGnrLwY
KCHWQwws2o+j4THpkPmFm6EYklXS9LdDlm7iVB46twKpfWcLubK77MyjTZ38K9ds4dFYi9D6psOS
U4G7CslYaG2ksx5coyn91rAD0NoKelZJHWLzVA1BOexCExr4eKxlYSyVKLF+d5seglylT2yengP9
rrC1s8FH1BulpB6V583AAKC/GSPqvxZ3jBXemi1Y0izmowCawV2ZFn4UP66WFeDmoTOIAI+PpXc1
ghViLXgahfPUdP1DbMWrycj3fWxuKvD8kDoUqpVAeeskTEk+1EnKraSz9XP22j3gE3Xr+qgc/bes
NYm4Y3JX6YcSEGyanRVRB8XGCKF3OsPSr80LPVXrfsbbNfW4yJqH2EX/j5r8RrZ/7E5s1qwjqWUj
BkQD3SvL6PdL9/+rpfLcTyvxf3z9f28i5PooqTwgycDxOPPZYP9QRPomUl9+tAz03pW+c0v6s+90
GK14yLCY4b2bgX+0nc4ss4KAz6KNcCmuz99pO01w+R/vol/e+bt68sP8fmxlnLZjRvcGBcJiyrvw
1XhoGTS1rb+q3Yi6LwTc6HivY9dFp7hhBN94DekKXh68Fl2ibpzECLa6CByGIAiBQbs5ACXQ7HDQ
bSZbw0tWplujsV7KHIRvWHMuTuprNKJ3wr3aIRhBrUAhTPrPIQ9zxjT6I/fGyvPD08grRuvF1rx9
BmOnyKaVjacVn4thPVUW57rKWN35XXhBrAmo0PDkjOM+SpJuP3T9V6GxgZeNPDiMDHOT56Gv9xjl
ulZrliJuUHORnhcIlS4cgt9vQo+b0o71p8wc9GUpVL7K2WHb2QMd4Dn0CvpKTs/uqwaTOCm5fRs7
eE11zm8vJ58pp2xfd+FwS3iQRb8YGAfCJ9waFpR3lrf5Nsd0EDAKMoU8SFJpIhaKlDHrqbJXkghq
zWAOF1+kKl13TnOODoqhFwTzKT6VFY20PblHX+/3bod/XwWbzsMVETX7aSADPq6vahKkNb1bBOKS
qNFD1WMQqlnoRWphxZKe1NyU0LCa8RSF2rYzcAm69zXdfeE+6kQ/G2B+CvPRNNHRef7KaCLOq5S3
rS2d6bl3WSfabxoYMFpJ3b2xoW2NKJb82YdEvwdD3ZhIc2szFKgEPRsrbvKWteHQuIey8UYmqtZT
4te3TT/c+VKDL2bx+5Upk42RIDyCe0LPH0FUDu3bVGOi2R1jLOVV3G6EXqtF4Bj8mHfKl6/O0Cw0
M9gYen2hWtsSS1RSxV72j4wwd3a/c4MjZr61iy16AkVotuDoDGuZMiOw5uwe9zE074riqa9hFGqX
JRtXQ+seUI2pRVMIdYjKwd00Nto6Q27KEESfRk+IWCRkVqMhxhrHx0YFSDqchSZu+D8XBurDosru
sMTCfAn2I+FAPOMkUfORtLrdQBXldW/2+JQU4tqjUvHUS0zP0b8RFuD1uX4ADPOoTR2fN6c7Dhpi
4Iqt7B7jvL7MfAuGlu4+aZ0fnCdNBco/28Z5XC/lgKQ+5cPu6sxSNVOROR1IaGpaUKwnZIdOpN8n
7rgDaLEKvNvJA0PcB6siEo+d6s9li2XHDpQBGlLTrnLpin3qewmu4Cpr/uwLAq78zJDH1EWYyb8M
Jj371wvi76//eUHYrqAZMFnTvt8QPy8Igz0NHnAgphgd57zUjxcEC6HZWYZHg4XzRy+Iw6QTC7Dn
sq3lj0W/8Rv7HeOdMP+zW3m/IT69dW6pjxvetg7VoFWTexYisGSmpCDROWl2SvH1slphctBPUNDH
tufYAWw35A9UH3uzTJdFd25rxVFTCnLPSWlPMu62eojqvUiPerSKkx4/FENAHatvPW4sOPqROceH
WOe+vA+Ffkxsd2l7c2BycjD4m9lwFlXEMjhEOVQMtUiEZIrEh36WWpiwru3YHVc0RDsiJwGYviVU
YMFYLg3G7LoOmbBXS8N/9o1prSeMSUHJqWOhXmQKegkLcxIyIwkAK4RPPUp5Zd3YY0zXZa1KLgaP
LWjkgJP3oDJP5/OUSdWvFgAd6PJT0e5zp17ZnHxRiKMcD/dQniWMPGv3QjEEiDxusMDfgckGwJ6o
XeHi+Moy1J7kntPf2NtwGvZT/iSC5LnL23WR1UhUEmhBXWDIE+POnvCUSGy50rZJR0783O6FMsbo
NWoMs2ZtMm1ugIwK4fDUsCWm+vjGxy/lmxHG1qk5yaOpH5ggh8XWN+tymVTtsxl7BAj6NBGD8cJU
ixDrKRFvDRfxbtKYbVWmfz6V0XGEzZzeFxOpekaG9MwaiM3zbHS9UUdxYJfkXvqRym/TDniqwhcU
z+Lm2z6ogpWt+C1/6shjfpgIASPqCxMMmwj0l/9SaM5r5J9b4n98/c9zhOoOBzZzj3kn+7HQNEiO
NWdr6F9hlh8KTX6/Tp35Luf/pNp3vjjAK4SO9NLWcew4v3WOeBS6H6Yev7x1e16AfKg0ReD2yhtK
52xMzP7NR0ZYr5UZrBrZfm21rxr6wSo6pFl1p0tnadMr84FbW91TiL8THrhuPTgFHbD9wLziog1G
ALbumW0NqyjqT/pUP6ToCAnB22pMtUP7RJZBOKPkor6Hj+grZPyD+aB1RPKwEF4kiDl5WlaFa9y0
NOfgo87Cqr2hIuEgG7dFEm7zGvePaWOKGU61p99OuQs4LgIeMRAeGJLDHrlrgmXXY0I8UdIwzu/M
1aCivZ8SRDha4bRs/PQpHT2SP9se4C2tHvE37sD+U9fPnemt7fdtUW3adB+BWBVOuaxTsepo6bv8
kRUjsQrBQiewQLfiUy1pcofZ1amX+5rTxHXIhqQ8toq1NdorQa8dCvUyeN6658dY5fgLbHLiGTZ6
2rQzM9ISyJyonPzNtzN7PeTusVb6o4iMrT+pTZ6Jc1+YF5CB62WeCwif9UbpEIL1ZqPmMHnfvBJ+
dIQkBjlusDZxApBTJfGVhipnaTQkqQ1l+VwVnkDXlotLyzPWgS8OoH+WAqGKxyiis89NUfabQu3k
TGxPbHmXl6yhq6F6GNvgMBnEA7QQJf3bdmi5AmyONmKa4pEdL3U4AW7KrRZAucaFa4wXNNqPrfWm
SeOevfa5g3tDeflNFse70Mt2ehPsm1G7ZiIByLe8VJG7suGQ9MZNP+ZcCMP1GOLTiOxFLKNdS/4d
wNlim7Ox3Dj1cF73+WupkumQlWmy7aVkxFAtnOm6wkuFa9FMScSz+mTrDcOw/lMPuHm2OWfwks6D
cVR3aWz/5wFHVvUvM91fXv9zpsu0GIHph2jsn97C2fvKCYewfdbBcKz+6KTFF8OBjEUHrpsMWebW
/kcrLb5QVNFGcxb7s7jU/q0Dbs77/nDA/fKtz3lHHw+4tO4Sckom79Drlr02Z5BkkTn2SkVBuKpj
ULkVpolCZgfs+ya7XdQD9WBvc8qQuoz2AgisNDvi30maTZ1gXWeg0sXMf8gGhoU1hPZkZ7jfK+C3
duBsLJJc8sZ5KsE1IizL90kTl7Q1/q5qElg0xJwMj1qgMXdMLjP2lDigbm3NuBqRiYU6OGQKKIPp
aG6zcTWUdd4U7QLp3VPHmqyRZNHp5YRHkORrMkwroucTrO72VNHYnRUaU0+d/rNjsBkZb7M41u/Y
gejxTZKaKyYFxDOygqvx+0bOcNn3zOfsZGXE2tdRYnJvgOU2xSEx8BUO9aljX3yVOMSvjgGuD7WF
RLQ2IFPmDhk1sl6XeUseuSp2ZdVuJyXxunQcnob/oPfOmdUDiHQma6OUs6ScHneRidiwdqwSfmHy
RBbwAE48IMph3bnElaBcc+7TETYz4VEeKF0ibDzKvqB6nNCZA2YEc60f2ctfYWXZiHhibypIAfLC
+wzacYzGPZDYHAmWpPB55a/DWpA0jVypj/7Ytc5/LnoMeoyEaEEQxf5br/SZp/WPr/9Z4yBdxQGP
fZn5A0XOx14Jv+KsFJ+VFP8Ryv44Amb2Bf599K6ujjbv4xHwXuPgPOG8cjkhLPe3joBZw/fhCPjl
raMJ+XQElIGtmVFv2GeNV5OckENa6MUbo7HwrORG8tOWMB4/VfdZa7Uj/sHy4OZutNeG7M6c+Q0D
IIco7zYked9VIDMb24bEgHrAYkhgydUECKJAJxSwy0xjeVn3BqcK8HyPJJyp2bkSa8jUrG2WkDJy
N76dXutGeeN4+UZazo1pyycf8NisVtqORY/3gmGD8g4GIyZDR8sqGhyA5qiKdVp5PrnOIWW+DDdx
ZdOXmPvG9B6yRtyKqTn6Sj90jgD+ItjLeul1afkYW/iHhEJRXGlcwKQzBD02uLg/d1saHvRg8AOz
kZCVHhtIm5XrUgU2TY0E6G+fnKJn3OagR6hTxIOqJx1jLILHkkAChhnRXR7rFwFu5gifnlThpsY5
xlgHZpkxXbGvveoch+MxfQxAVrfkHlBvgMrUcZrV6PnDOH7yMojAmvMtghXVU6zlwOhjije/MVmO
c+q4lHU15V1GmdfO5V5qpYveULdNVSG2fSyxqmTUhtLXNnEzbOe1fpvWN+iXzxpqyUFaN+wF6IqS
Rdv4chFQdfZUn0bDYL5KzHHDcSPXhGAYyXXs47Q03C00hkWjtQ9RjGDBHFc19e2IkE3N9a79YFP9
TtZDRi2cjneieyrn+njeKaX2MqFuLqND7BJoPmD+a7/iGV6NZRTV68iYwjvLqUD+/h9ZtqRZeMoh
GiomM4FwLKPcBaR4F4Znc5BHsIviU5J56w4jEbmcf2yqzfvjzKgHrRgkKZd5PDf6/3LKQfz5pVv7
++t/nGT6F8RrnDvCeS9YPsjRwFqxa6bKoSJ53wt8KGY4yVwOMnJxDfbUrAZ+FjNQfGaBsE9TCYWL
YdFvnWTiH7q1T2/9b045rXadXDQR6a01IwGh+nu3ZRcAXujgde59k5vNqk0RBTXG7K49gc0sVlqc
fVNR+iZF96phdPa8JllrA1Iin9A3k7yYlv9IKsRC9nQcsuK7G6vzbFarpsa2opXr42zZTOS2Z/Z+
HC41P9kXKDJyT5CY4F6EWrGO/PoYVoDsiwYtnGT6c9MJ98Y3Ks4tMb1UxvS9c3Tg/hEJp7rpUOl3
nnOwRl3sVGMkKy/Ah2wM5U3ZMXOyUOGQh+BiJfcbpJhjuksSMnZR3zM5CpyRbYQ5Lv0JDFFm6Ecy
qDdJYN8nZOG6rXfmyMlG5CueGpB+tY0xruF0XlSGMW7b1ropIpdiyI38RS3NA2taFEiJlSzhxpE1
ZxKAneVQSbKBgw4bONvmIRBMVoatQcJF3Y0nI1ZHOVX7fjRXuRVcso3dxHxLC8cYb9w8fhrM/ikr
ADezhGKyH3HEGlnxMlnFYgA5rCcaJmexoFHdepw1PXZrwnW1XK3iUX/LJHI2v6CXvajje9h2y4H8
3fjN8r8HTXSaPD0A+AtfmXVvICzCPsaVSHlXTKmf+65g3j9c/6kdz3xIOLow6SBmFB0x6f92SBi/
jIZ/ef3PQ0Iwf2E/PNN+PmVfzRQw4KCo/nHHzUqWD7tDd8bisTrE/PNfFtBfHQ+HxAwMZjw0M8Bm
EezvjIb/4YzgqjCI+0I/69Bffa52mpgCvZonOl3LLhqqpBO8IQldqOC+7UHBFyRlS4Mi+klzH3Dk
fDhdr/4zgf6UjTorYj8PpkEbswidKzeDDAPOyY/9Vq/COhzi0DkLVL5j6rsJR/UcmsZC1iAsi+ls
rOtzF129jYShs6PVEJCraVlbXOcw/zsS5gjmDnlieq3bhtK/dOzwsnflscrwy2EOwgm3ztvw8P+4
O7PdtrGt677QzwL75laiRPWS++aGsOOYPTf77um/Qdefk8QpJKjbAg7qAJVyTFHk3muvNeeYsUIY
XvyW+O8TMSaKb5FP6Kww5VzqtncTpldMKZeBkS4zbHW+mW8LhiqtxPun9NKdgpwjBzQhWvUAj/++
SNJL3NCB0r6OnA/nGqVpAAL2YNjnfrGRoI/g+BOBEit9rH39KpWyJe2edyeRQTnoV5YSu7WirCVz
IFPv0M/qz6VEouTv7/Fsvf7lHpsYugna5Q5Dyvn5HhcI0w1ZVMber+Zx4ovIi9dQV14SqTvYUnjT
9OVuau5ahdyxqPOQh9ymWn3AC7VWg+oa58r691f06ZT9sSdzXAeqi6OFgkj9ZDgL5w2wlsHLVRxD
B61fWngalY71mEU8Ciako9JN2wD0aVhp9RZpZMMzEvrRqUqIBUO10TPuaxwOp9GTCBRXURgRpJ15
K2hUdXV8V+Bw/sNVz2f/z8/qPI9BS+4AA54riR+fVSVu+iJVcmOfkGUF8/WSpA1RQbeZholD97JM
uViQ3KWs9gbsoKOvrzoqYx9EM3zXZ8t8bBMbyTJx1nl68sn8Zmn2JvJ88ZEsC6eaewqb31+0/k9f
/gfRBY4mrRUawD9ddFmOhWlqqbEPSL4IVC9Jd3ovu1Qmy6K7MQdXtQVUideqznlgoZhIMlFMo4jW
tRK/VOOrpAWHsTBQHr8nJO3kSeoyQF9UWb+uCmIyEmPVct8bbTgkErmivBMMhR+qtBDYAUfSv1p5
J8vNzrEuoc5hglT6rlN2lkpaF3a7qjEPcksQUjB2L2rMtElHwgQp8Pc34qM1/enbswk3pE1OgQVt
9NNbICqEEXTR9T1dRrKmQh1ubdYROiWgENpnRRvhzvAK5FJ2tPXw4nd2tIgJmRuC5ibqFbBk2TFl
6LNsJfutTZIrBi63mj3tu0S/b8vwkIMPTEcHWkgeL6akWeG08wJN3kRRvBuD4YVniqLAH85tRfTG
QDTBQpcJIq+Gp05Knss6f7RJohNGugoV6EuOgfqCCZ2ojr6cvFl+upuM+H1wSPUL+gONjUXsXP/+
PjEW+PUxR5SimAwm4VTTbfv5iSFXrZC5sfo+1Bn0Td1eSqJdr1rvCkGk9HethRycp5GYItO+ob21
72tQz8Syoa9YdBpCjfxYSevRUI9laN+NdbbvhgYIdb9Wmkxz0zh7SiFJj2TKNmb5lDXSLgZXXTpr
k1C0fHic77xd3zgW9J4EnGpee6HmFmoGIoD09jZyM7S++pwppWJylhYJURbJVJ8cZ1qbdXjRmECQ
wmVvGyP4kuZg22silcggVGCqp+h/lWQ8hRO9bSVqr1r+0myOOGkwXTJt4EQVUdnZnjR8FUPvhWbi
yazhMmCfZVlkXthFd+por4M82g9NdElRAMTAZnCTG6S7DqTh5NZ4JRqf6IjWIe2EQV0yJSszZZkw
kiORE4dEg96CiHtZ41wt28ATVneAY81M1PSP7NfHCrG6HMV7g5RUvTPv9KJ7tjJzH0tXhSq9JICO
5VbHYG7fB4bkDm3jOfBoTN9+FtPNWLcntRa3kqVxL6LwrhjCRaMyXggjr2asGKIRN816lVrnJKjm
nWhXIn8vpGjViUeFZK06mg5tS6iKsOgdELfll/pOJmBDGdrrVub4qc9fedXBc5FpnU+Oq4/Ozkj9
YysafSFb7YX0j41mmBu255HagnNAUw4X3eddsnieeh9D+lAgvhyC7BJU5m1cS9eTVNw1RcMstfCm
VmykSl00+X2SdEulYWGXoVyT/UvKth5fA7noFj7SeW8km20odWK/1I1UYEiLyCvSGjJv6kuRgoKW
nAJcj0EocroweB7thty6+sGh36s2CMvb6iIH2RNgtfshm/NoZ14oWWpi5oda05WUoSUJpee46KMl
YC8Xe8OiAj7aogeygJEiuPekvL6YIt2q6qEq6m2cxIe5BhH8UVADPANtOoygpWbWaSyt1eq+kKvb
IuiJ0M5OVXNvohqKQszUNoRqQxuWbd4tAT2SaFa6E2BVq/ddKboR4FbFzF1trWDj+BkNkhrXHJ9g
3oMcjH8tIzkAv35hlhiR455gGTgbTiGgE3StVyAQnaL4WiHlxwX8SDBnYdt/WHg/SF4/L7w/18af
diBhCTUyIlXbl/6FhuAyiop70bJRBiLahJ3sZXbzao7Fbqh6ICBNsO2dejmFz7YmrhQbdWcUnEZC
0oYCeHjcLgT9aA1IECfTZRv7sNBxiqrqrcxYzU8bdpRpm2n10hzNo2jLs49sJ8KVo5GVrobNKjDM
2wTbtpmVqzGRTiVxSo4qnv1auXIgw4eptZanXepURFYWc2u5wuLXCaQSBPOpBFV3xdpgKKUk/dqJ
FZcwp0VbDCkR3jGpPBOtPp7v1rZPJh6bhWJ171ZQeRhAXXzHt/ZE171TnCsjamGcp/pWsQGSTXK7
ZShDb3qUTmNVkb9uzu5F2DV0aFe1XJKE3i9D05inlRtz6sB15iTlmJc/bAE/D0E+yjOAA4yMZzkL
2pP5z3+Y8vq6jbe0rvQ9Gtj7spbQ0jVUCWQu6/CdBmmrlMhs6yHe+uoz0Ipd2ibIyCvpbX5Cx0k7
F6p4Fbq2UwTxVWYDlVBTKoC78a1oEd8ijYgnspAq+/z7S589AZ9qNBjI2AOh2kEbV2bD9I+XPtXD
wH6izZdOanrfbgpMomFyzb8+Qdx/IrrRRQzF0gZNR5j0F5wle9lCzbWrRDM2fha7g9Xtke2sdEAz
yz9c36+3luuj4KVV6UBq/uwQxJSsyBDB9T0zsH00H7k6Y6eTQBLhUGqtGrGF/drNq7hsuLKYnqUm
vCoV69g3V7+/FO0fbxX2BRru/JNz5s+3yrQMa4w4Fe59izhbEElKjo8w7njBJP0yWPRdyBRqI9Kh
GuuVguoiJfk+19CzSOIkdcMxiKrHiinuIhuTQyo72yysdrLJfHnOK8+YihGbSF/nUZuXlabtd3wF
y8oadxkWYfpI3T7IUPsoyYb1+1wN/UrWmk2DYlHuymss57vff2b1Hz+zo3EeZwPFwfHp8ejEpCcy
f7Bnlv1F8um/680NZp5neRBvo9YdETtuB0V+agJs20DnavrywiwXcNPWvhAvQSCuqkndJ1NwzIi7
WYixWSp6QBaVeA20JtsWvr0fC8triMXsyEvLLKROfzjS/cMBCpWZAocRvip8gM+PeZgIpZOjlmI2
V1dA4zxTiGUox9dJmj1OndjV5uOg3xGA5WWqfg7Jec2nr6lJxaBJpEmUZ0qxXYwfurPrnY393Oqu
5QmLdI16tGpj+Q+7wIcf5vMuALBMZX6DGJpe4c9PmwiiQJ36Xt/bUYk3lS657pMSnafRttSMc1xh
QJ9ZeBGpdb0OAbhIj7lSHiG4rhU18tJBOjRqcaoN+TjkPjOFHFKIXbqdHL+qEfVeMzR3DhAftrh8
OUoUxwMziT+8wP+gpOPOg3Umq4DaHNvTp8+BmykN2kzfm3njziOEAjWxZGVXWZTfNE5eLDPcN76V
3ko4RJoJ465mErWXgUNoNsmQrSvO01lXekasvDSG/d52Mma0tlrUivFYTaHrsLcZ/suYVeshVzZy
G8NWmLb4iHVmS82NXBk3icrZ10ouo/DJih7IjeNO7jvlWTe6beuETHBJNy7+8P4488H887c4f256
VnSmyK/5+dP3PllOmB70fWEE+8gK6n1OnNuiKqQLNIC1rIl9BWHXV/VsEXBSb3vcR6Uib4043clt
ezsf+AkBPCeYd9BuuE3EedEyiCe1wpwdWrnO85kpmCz1Vt2GRr4xnJVRPuttVLLMKO8x4QymM227
ftqrAwzK0pneauF4eU3geNhs0pEFn+Q4wlbl/aPvNGsway7gAs8e62Mjl2TT0BmKol3J06FWr0pE
1rOh3xU16ckt+cx+dqWM1V1inMghIURXxn5IunhyppECZwHNUtmdTCGvhURaClMwgZ4vtZKHsszf
BwPYbzakTzElyHZK1ebM7r4ekiGCSUP4oiMu2qy2IffvpZfaK6Ns3D5Cr50KTEJN2H2deH4VZDSO
aULMUNKzNSh3mc6430j2f1gQ//kLpTNAHBxgV+WTMHS0o7iIrVzfS47ugdICrhlaEL+LmzEPnwfW
AbMZ79rOfpVM2BtDC2g05hxTn1N9CBbNKGC5aXvbaY5D1rKE16cR1EQxMqeyUahPffbl95f8axcG
rDpUJFZwZsW/dLMGPHaqHqTaPkXSDI/UZqKRqIr7+9/yD7OT+ddYCo0j8O4OiKWfColENZpQUnJt
n5vlRQ0cD4QseFToXAVTvUATc6X6oNNoD0pj37TWOmLV6mU5gceJXlInenB2uWVxf6MnySogOK00
LhFLbV2nX6KierWlVFypvvTFb7XnrDcGspnmU5exqTtla8nTpVG18O/e23811Au4Fela9IiZpc2+
lt+N7nQZlcJ3oeUs5qF/8fPPf9MhOX+pRHQiM0BmTfUzyxe+6ZAckrvQXM8dkFlN8KMOSf8L4YEF
p9k0+Un8pd9HdzhPmfZZaJGwH2FZ/VckCfpOPy20v1z6x+P5QwnexArNTKVK9+00nWqVhps9u6I7
8C944DgU8P69jrnuRQVYFo1gOV5KjieTKT2wq/tlsPZ1YzmExF1O1so0mtuSYHMz7JhlJXdpYKER
Fs61X8hP/fCkMpZOylNXUBGTH6Vl6DjBEFRd+dVwmq1c9sdKE4ehbl3o68EKQdKVUlf+ImrbL2Yr
XRtF/Cx6LBNDtZb8rCAXNT0kQeL2mVqAJkh6sYCkoAKHPNSZ6U15h/+wtV8igb00pwq30u7VaHwm
3UG8dEREC03Sn6c6vw9Na98X/UpysrWsdmfmjifZ8W98o9+TxUP7sbKWoahQehLg1HfSyp9auYYx
JAi3CjuCtyWjNLcZcZzlgLlirECDNma8nadgXSqj6R4bbJ9KPi3iKXjHWnnu/XjcKNUJxp5HbPg+
8JOL3hyqMnyrVJwxfZm4QeBkkMjEQi01lFHFySfmkJxbOmRW4cbG5GEOXiqFjvsj3RY1/I+ifNCm
bs3kdYEiP1r1mdYuNEwifB8yBKT/5+T1RNSuku4zw36Z3buLMmLtsPxylfbRVZp2NByN06hN23Zu
NA5q6GHaDf8u2P6r64SDVNGykWMjgv7T9I4jzy/rxOef/7ZOgO2CV8DfbKoIED+k1d/WCXtWJHHU
tGD3QZKbG8rfxEp4zRkUaFS5rFsfi8H/pnc6MBrGXDAGtQ/n379bJ2YI4A8F2cc68eOlK58KsmEa
zb4SY7gXFUkyHMp2EojYWutxEuiH1u9wLhiPCnIcE/lyOoGwbu/NAYtaFijPNJjeGemPoFWUiw73
doLs/a7OXa9wbge18jQ9JYH+Xinrsr44nbHQJ5VtaligBQKx1b8gqFtmWY75V13ZyrY1aKkDdTV8
0OotmXQK/sD+PlBuKihNDW9Zlz8k2gSUL1/Skdw4U/nFJ9QNBAttNRi0+hXfBKClyoOCyYxbuZj0
97Q+uKmtlMYlyHMiDxh7D9Fbam/C8J6z21I3rtQ2Jo7Q+Fq10oUdd2fHIGw6T9jmfSsCd+ZjxZ10
TKxSx2hdibuG7DsraIYlePAVOX7w/MJmWSijvBq0+ml+9dCi4cBqLjHNwLDJzoDcHvQo3ZUGQT++
sCD0YCSRbZGtdNDx8OlrdVtNV+RJABJtl6qfe1W1A47N+sQwFTthbSyY05FTt26rk+0EJ/oo/jJr
1QdT7e+i3GTeWI/6QjFtgWmvB2RVV5tS8j21a59VuqghoKooX5NnUU6D9BTixV6hT1hgq8MleNXA
bPMx2lvZ2xTCn4flnjfGzWSbwMZF/t4HGZ1HNAx/917+gyvG3OFiGEpdAZaa48y8W/+2sjDmufT3
yuIff/6HeT9mL9YL9dsL/q2yQBRkEP0DI+PDivHh7vi2YuD3+vCVKA40ib+Vj98UzrNZGNEzq4YJ
/Wqmh/6bef/scv5hxfjl0mc8148dsg4kJOqXnh0tt9elbF9ErKZumzX2Uzpnnutlahmu3VLNlrCl
A79zp1qWcB4aw8LPo8Okh+4UAQrAtSBX8RZIHXv1PAAts23cUzWY5Zb80GU8KeTm6bRMaYh2GcH1
/tKG2KCm08qQIRjEj6X9KmeHNBVgqGjQ9py+Ghz3kGEslLsDDTp0pJ5WypuqvOkhaY5Ee08kbtlw
q3WRrZuJfm9s7PwS/y/oKQeXmK43V8joGJfwn/sreUjpUyqLmgiwgbR6eDc6bw24jlkQ0wKFCVA7
SlWwIoCT5lPoVf2bZkAFRgosouey6DZDh+fL7rGcmiycySojV1SxalpB4TET4absQ1fyCRgrFZNW
XrAfkUzmMUZkZNOlRCnSeBrM0TCeNk1O4PoMITIIH078/CqotS9DCBKgS++crPD0Rnw1i+xGqPxC
UawtoFiR4eBHq9NtYoEd0KGJlg9gLIgHNcHc9fS8afNHJ3k6auoDIRITLD8lcBbmIG4RXqTrNoej
OPRxesRzXG/Tyngll0wFuC1fKa3whnGRWcJYtikI5dG49JK8T5XgfrTxsLQWi2c69rtYroiRjf3i
oAr5MZLHtQrDXOYwvpysYWG24UscBKPlFmZrbvupsFeh03fkNhmPchbuhGysSaQ9IuX9kuqM1PrY
02ExZUxHsF7Iz0lSk2UfhwAv7HsHA82qFJ26lKeeoWy7wv9PTVu4eKj/0/UO5G+6aDpNTHblOXfp
N+ci3K5UBd9Xr7lo+OXnv9U7FkA8jk20Rql6+Hu/Fztz0wtlNv83F0I/SJVglELpgQj+Idn+AIZ/
W7o0uAksWTbwvb+J4f9q6ZqPcz8sXb9c9+feW4SmRMIGwbDOOqk9swj7karwzGaMhl9fGkVw3erE
CjGLRurixaRXwox4ZOCMKphcbdpiTdIsbEPgdvAj18GKMSV3Q3piIK/vNK2v14UcQ/JCLPTuMwtY
Da0T3ZozkW6kX/mBvuyiGD5/RwRLEh18/AhWXSwbNVhao7iO0W9rYbzM4bUJ81HtQ09NprM+RDu/
KN4yNuGIKZNFWFUCpysQNRg2nOCOuHHCxFkMlZavigB8Qp/0NmAhW2CmbxR1G2hQ62qVqBMVJUxs
n2TzhmtLIZQwNj/ZYcWxoy4DVtFE2/isWK6DEvE5bCM6JErP1Cgrl7pmRu+OYEqdsw6OEcxz1MJO
EKpIn+xhXTQ0HYEIrwpFoCFvQqSQDp/gRHPZ2MZVPNyrJoaxpG/qjKCqmHjfFOVD5zmB7uV5c1CD
dF+nzjUoORaESDmC4Nr4VQ+3eCC2IwhpfbUwmOtRw3dbh93bx9P9Xy1DNHVubjgyMCQe39++yMCD
eSO/v8gfe/nnn/9ehiAv1ulUzKIXShxOJ///XaYMUSH1axxcCOX4ucFBrUHLBCMe3ZaPpN7vDQ7+
aJ6r4eyifuG/+HdliP1zg+OXSyfB96cypK8z3Wp1Zdq33bBMkHNYwyUEjN/QxNB6kFXlWk0WvvIc
tV+iANVMvNDNBbumFpeeeU8FvIjdeK214w3xggul2ZbRY3XRV1UAhi59GMM4R4CzJGvcUuM34VBW
VAsxT3SXbQFPdhEemrXsaef0MO4IYPIACb7jYWAT3cVb1Yu34Vb2xEqspHW5t1fWNryztvY1OrP6
wdqCo1rZS2MpXAyNq8xtPAXE1rO4kR+ar0q/mZxwUTFwV+WVRKvFP+ANsIeVxMhJW8ba0seH1bt2
ypSesCh0bK5pLFoOEMy14Z+PC+NLRbL3BcqUm3pgj7zRmy7powSpMj2XIYJjPufOyF/D7iUJXZaB
9L5/5O7F6fw/aFeMEcxkPVCyWE/mybxGYTnly3Kj8Lkwupeufzec1aOyVS7lBliJRxSAVy2TNYkI
8a4JltUS3fHihQzuxXTVrlEw19ZGB7ml71t12d+M/aUuzaWjnwIGMs7RmI5S8vBffZ0p6tka6VLy
QiO3ZBv9w6mClM8fX+d//PnvrzNaSUbyOh1G+cPm+L/XmcBgTAhgLQzM6Aqv+o99CFi5DJp1GvuG
8dHK/LY104cwuFLs5NrfqLx/szX/Euf2+aN/mKp+6FdmcRsUdm5U+yKRn5DhI6jV7jvbvjPh4V4H
VUNkU5MpDxa1YRlQDDfRc2zCFFct6kfOvGZfuAbGYOK6PHgTILYwQwNoM4LkETQmHhqxUtVuM3Xl
wg599D21S1vyUJvDdszbN+KK10UxXssdrz1BkRHN04XiBK+BfNaTimbntIyhsSpZ69WtsRZdQeFg
b0Nl3EI13wjd2drEQRLCY++N0t+bIDGxkmN96B1PNRJgliuH5AHRvWZj+yiQLgJDI3enWYBtIdRL
uoSSfFMp5bUjsxWnnOOZbfkZdXuVXCuzKSwKVrVj8zZFeJQBy4BTqDgqdID/bpMJu1aBYrCbLQuD
PFPoEGyVmeuP9V5HwbWkrruoZY0fQrojM/JS5DpQ4QY/varAs5GBluXMqw3oludIk5aWYOyoTtXJ
lEkJrir6tcVE+KrNQhRNe4IeAEzIi3xq3Ugfdyk+NQ0/w2RoN0qar4GCZws/9W/p87i5AmBPjtB9
5J15NMDQdLB0LMxvqv7mw/Tz0zMuMldLsuuBcOXBTi6dSk4YohtZQueQlK89o6NiYoSSI2wqNTWm
TWQxxUvFqpMeRNiAncrEORg1eHKM1orIKxLyh2S5WqSETVQaWcy1gC3M3NWIQPgZgN4ZKq9rWMuS
Kss7Q463VVuQV5ddj4l90ArEhSJ8DqG2u7C6H+GzPQV9UCzTVlKPw5S4jAnmHDnYbPhZgyjd5+FA
F5wJTKkcsQrcpKXh6clXNRhVt3Qsz2+hh46ZvSACb1WgN+eOE280OGuh3MsOfl4671HUknQECqS1
1UUXFic9uxC2ycw632vl9dBv5TZKCOEztnqOXzZpGk/Q3CoamCYTWMkyxB4zV6oOByt1AMk0hQ1B
mkElXZMPeJ2TnmvBRw1U1NE1KlPdjHYF6FlpUpZ9kD7oSX4z+oWbwIx3RmsH1K5a5AYmec6VgSTu
JLva+Eq9iyfjqZGlM+HTnNO5/FDehmit0Y09FvzerPE3os/B3hXyK3vrFhn0KvJnv7IjeRV4Sldr
moPl4xU2x5VSm+gzc/ZuZZn2MVnX3N5idEfUkPNM1NCRTWgtR8ZBxeTPfu1bFNOd03paS95vkffF
2hz0dQZb+tAaBUPR4Txl5mmIa3fMkuV/eYfRtLlYBK/uACDR/3DyAwjzeYf55ee/7zDYSuYAp1/7
VnMkPVpgdhCqQ34/tdq3vhXO/HlY9j8vG1vetx0GZz6Uds6K+Drm86T+b3YY/aOT/V16MG+OP186
n+zHvlVdVGmtkBy/b6LqKWz9d62p7rLW9MbMpJ0JtNKUa5ycoZG6vA5uU1GBRXR1LD9mFWruQj2A
0KMfUo45cjCcHBCWRhAtiz5ZlrI4FnZ24r4/pEb1kiIPaHH6smhGHhrDRTn6r+WUu35GMkMT5IQ0
Wbi+EvqwqRFf8lGcC/iXbuczielLVsdyOFKcFqsa/HpagP6x/esaVInJsY+kAjIzuLKWw2r2AE7H
DWRlbwTlSS1mX1tUehHsNhrLayR2qly4ViBv+urNz76OYlzS7T858MtS2bwUrKohpFbTR2A7+K6V
oyfuq6Og1SYXzYuaEx0TG/IJ6OtW6O1BSqnl8n6tMtnLUJlwqo1WDR8ubtAFDcmD5KtPcR99weC8
6uTJWliTgYrS2vjTGwBoMoEw/cM2kE0ayaqUbX1fsViZkUA3xrq3iLyMVaRsDdmUcb4TRe/GpX0K
QmupMBLIi4eMRjSzSn1lhtnez6R9HOQtfajwpZ4LhVL/0sNsW4S1X9GhK4/CB9XK+bdKMs/KEUui
KL2MVYFqMs52Y3EjZKjfQQ0AnaN6nOWIFduHKt/YUK2KMD/EQ35GQQRpdJVJ6UIHuguBbo4P3aTZ
2iDrRC/f2NUCYu8mN+OQYEfydgj2BSmfdmGtaggJ/hRXi7iVF2g98S48y3Z2lqhVNAL/UHyuyUNZ
SiJ2LYIvGpXEV0apecq8MZe80SzAKDZ0r/wljEQvrh79duAELtyesImy/OIkt4YKHwIlCgkUEpHo
RquS9Yq4C95sAALcqYEySQFBosi1DXJDWVmJnNpBtHMnw9iMrfNFkKpnyF9s+g9R/NUhZgU14Uku
0i95ydee5Y8Rz7+CPHZMqmOCzBisyg4t+d1AW7UvbdTG7SKdpH1SxKePP8NBTk7BnRm9BNa4TJzy
bWIDrAoIDUrNh3wEGnmrKRvNf6BZFa0cPVrWnQ5EirAUVQG411xlSJgbqTyD97nOx33PQQtDnBs7
9hUD2q8RQ9tm0C5mLLaWAsIP40AsD3eSNOFxwAcfSsxV6GPoJT3NPt816IYtu92HNoZOtqOmvEuK
FllUtkXw+KWfpO1c/ayqHJCjVh2obeSlpVdeSec2p1nadQ3s9ZjE73CbQABEor1G8rpo6v4IystS
r0LpJtfHhzgXm7IkqTeIMMuCjDH8A5ScnVKchN6dVYXiz7deApjMpRwuTYZe1ELGVkLTnhaTG+Fd
lUZERI1t3eWGsi/ZSUUXr5NEvHQ2vrNW7jdDeaGlUzXR41iLi4w6sm9sb+xBAQWGL1xSzumJx9pR
9GIXVda+1aRXZqHDdTdWb9i+ee3WASLnsQiXsWihq03I1hmJTWq6CzvjKTOTjTXKxL8NuFwyszl0
oXOMCE3O+so6p6Tldt3VmMrrtNT0Gzq+62h2dEyRcp6m/LVSk+dkLuby5hElxMNI2gomqxtbSrym
1hbhSD6KOh5C+Tz4zTbFdEqaDk1byCX1OpeV24Gx/CLntL6aGDvISbTyEw60/uRCTdilobr1C+uu
p/M+EY0Be+5eWNUjZDKvm/xTkcLDHC1j08bmTorLlY3lgfxevdyBlbnAJcDxr7si5UYZTQ+5OTlZ
MY+Xby7jbgOx7abvs+sy6cAe+NdOea0W8LBna0uxZjB47nJy9Ti5dA1KK+jWaO2c/26TmTEU3d6Z
p4vkhe37T755zryfSo1ff/5bqQFOd7bZsqWjO/upzzzjdOkWo8pRPji71DffKg0y7wCgzQxetFO0
rWgOf6s09L80UwOxOF8u5cm/i8NT52P6j23mz5/8cxxeG4jeT4No3GvC8vGg5MgY9SVKsa+zIwuf
9jqKXg2/vU/zbemvzXG0QGhr7VpS2D8MRjyTwuFP655G5zYPr/3yRHQFaAvQzg0xB0nrTixjljWi
GmTn0Mxt6xsvmM9gCrKxpDl6FGOlhw969ugUV63FFtfFZ+E8FpXlJgGYZ9PurvwqY77TvzeaxsMr
nwMjhALo99uKY58UO4ypmQClaXlJHYOJ/qhvZS6wz5RNJqvlwgkNYCWK7qWa9jKkLSWN89D4oD3U
cRc02bWkaRe1to6DDAeFqCbM6gPdq0nXwBFNBbzIsb4Pez1cdMkddvv+Ziiq/QTe3PcBz7JiLI3y
IBThhorplcK8kqCr2x3ZtmUx0NE2FlbT7w0JzXdgASxP8jd/CnHbiet6VE59/Ep41KJKLMw3vlfY
Okd3gW4A20STNs/wejcMSl6sSKyHEoIJW1IQoeouOQqRt7ZuyINI/BSEN5WhM3A3BgC1TSutCn9a
pmp+ncvhe1QCmkysUyVkLh7ffT+mm2AGGOT9Q9exC9I/EFUq7eSJGUBZqqCeUCgTUhuyC+dy4hkI
itK2Yecg03zAzBoQalFDZmqVeGkY3bhq1ZaDfH4l57DCq/jOJJpck6ZqxffzguHuLbd4aIzU3lnA
fk3zfkI8RSj2OTM4ope+z2R2eutbmoR8ywEnxryzFkWcrn2nZkp6cIBVlonvhQRvEWws1bZMElU/
LUQ+Piuldu8LGMMkU9VsqX70PDm3snENkZgDGhkptxZJGRIgS6HDgBhSt2K8G7NNG+icVfurjwkt
kK8DUkmCiUjjyVzi5GhQbnQs/n1prZXxtQrZMJzEfLNTdaf5mWeWX8xJ3lpquQ2GwLUBxJf1W5cJ
N2me5FrekdkKn7nyOgMxhkHtUlfahAn6dWpNH0k3Y2OSkSlS1NmBRj0lIhqwpaW953M8I0qz4q7T
eLsaLfYSskIWo8KYYdALNhGwgaW9oTNznuDBZRIoT2UITm098Pu7ioQcNTjYaYiCWmIjc/qbwK7E
usAuu5im4nFqOHrnVelZfndhHz0PZqvAQAaty8h+p+Xtu4/5TmrJhGwtbf1fPZd+dPMJu0UJhabJ
Yiv4wyDD1n7aLP7x579tFjNgXVYNFn7QcGwXHD6/DTLUvwgdIeXzl70CNQUyTFqh0BE+zp7f9wrz
LwK/sG9De0BFDMv935xKmX38tFf8cuGf+56GPyHYAOSyD4GxljClBR2PDMwk8zQ5fW7LgaaLZJ3i
FjAh4/UBr5Fw7hVwiVJDa09RwQFpi0p80fX2GGXSSka/7ihP8qiF/KMvvuRVrEC8TMudOarjVUeJ
Hht3kcVsAU6U9NxId9hqaMHQp+8pK8thoRQo68WwroZyqfAwlwAWNbycNbnj8nOtr00guaK4L/or
C/oI9WXdQLqCi0DH6dhzMCqYYRLz4cJ0WQmHdAGzRf2NX5NwEgnfRotTNwZSPioZCVvx/3F3XtuR
W2e3fSJ4IIfbQqgcWAxF8gaDZLORc8bT/xO05G61dOyjWw15WLLZpFhkYe8vrDUXXIPUjmT0F7Ww
Uut9Y4gXS3kLu9od2LYQT2HLM0l9cudiMreTkgeM7kAd3gRdcFr1I2XZ6BfDuo06p6b2mshFG64x
BMxYvNfjj4TowqKAv74M/QjUsqBY1u22LwRvqEQ618nufJT4S4Zf0GCniLZGYpJiK3tZ/G0aVCcE
1yI2gRsbS/EPYa5D/R+yuNFe/YDro7cNSMYmlvY5WaB7mc1yctWAIxXxJemhZI8ZvYjxKBe3UmI5
En+AZIJeENhJ53XoUXpYe0nOWEuHCYjTtB6RelnjPs22ov+eyU91/NDECt/3SOLSY15BsaMplBNq
fDpYUDRZJr5FcXjXZcp6KvpX+FIMe+c7I3lDIfQuJzEnNWsvBmjMfjGAcMoNLLbwKyfWs5qkSMwG
ZpdPfWjsDIG82dEgd1dYq5V+Klr5AcsQ9sJsxK7PWLqt3iQoy7DgkbSEplwfU+uSMtRzovbaTiRd
9Yj9gtYN63HXDZUbCeFVmbRNFuxSFa2sRBXeL5E2mPxoM/zWdL80NZUzpMJaC9NNBqsdEtwK2t8q
KkzcBQhkWd3D5LMSY5uruQOOA5rNWaYT8tvnAgFNwvLKb1Q6n8+SBCkM31uZ0X3LH0790FVhOHeC
YGtR67BUt6MlKmZ8w3nsM3zVEd0X/odUTc1M8gfxVZkhWRfM9iQHQwMNuZEFLirHajQ1RaXLtNxR
ar4JUrfG2W2AMgf/2Lp/OdEMchoA1izzRcaB/2OJRTTtz3X/X37+70e5RNCtiPmL9djvIrefjnI2
VPDOOei/0jJ+FP7aosdHYCIZCyyLNdePw1z7F5qUJdbpa4+9SE/+jjTui+z3Y8T452/9F88HKNS6
G7jl9mkqqXcxBcZJZSxm4QVsdNExVN7AgK1cUiUY4cFKT+s6t+VGLbYCrf4276AVVBVOpSIDiixE
pv99kCztrhe1ik2TIVIU834kQzUy9WwjyYuBEDGhq1vhe2bNUNitrV+IudfpGj5M9BTOHJYMEixl
pVDrySpv4ihBOycjFtekADUsAwNG6EXEySdNJaZRPdr2cLoRyL5bRQ3UZa5XfPGVOk6XuDYegm4g
puib7kuu1HNsSZ2bkcRYaaErh7AaxHM6P0TQs8yuX4VBGdy3MQDBMB/IXMqGYmsW1MLaAmufDeWT
Sim7Z1llPkQNFuZpaFJ70AU6ocyMNz5hRIYsHDKCPWCfZATYCeoKP+i4k1K9PFhvsTKELjw8RTDj
56iwUpfZhR+ssjIeSOdOObaXxL9QOhgTEgAlMD+NrqjuiQ1pl9TeTeqXydVv/GGHS3Mhq4OzGsXO
aYbnGM+Dkq6zGf+98BayUYfuarck+obRi6xHq3EZbpWdzbRxLw8Dq8XMjsd3UxOuDSBFK8WP07yG
Pj40uT/4obl8OYHDbPFCi+XGpDNs7pOBEId/avW36LJIKNBJosdHZiys8a+X+v9K3uEP8GD9kLH8
5ef/dmSY5r9IuScCQf6N+vmj+uNDSFUMPMisLL6W4j+ODLYS7LVNA1n+FyOLqu33WQFbCY4LrD2c
NQt16+/BQlmV/6EA/NP3/quh2zf1eKzMTmfhfJfpwoOy9AL6ArV2uzVjfd6dq+kJGjXUhpP+Fooe
rIeH6Ko8z8p3FV2Hv2ITxrW/b0aXhGkhuCC2Nx6MAzTbj6r28mK1ZFW6vp04j73vkuYlaavioKza
z+JMZKrkpfbeeFBWs5c+zNOeUBKvs4lTu4hr6cMMbZMQyQtzrQs0LP4FLH1v/JN28HfF6rX3amDk
yDyYu8uksXLMrPphNV3r58adwGoVK+FeXyvDXjgzS9XOzO+3Qmcbq/aZjLEscwkkfcO4m2wqu/sk
4qo6ruN9S3yr7fZrxDYbbZuv77uzS7zk8/rxu+6+Hd4gbbnSqrLfRXu+oROzX4mA9YgscRk7uorT
37cP4pGUbxeJ6iHfkqZ5bOzsc904kc3RcnglmfVYrAixXs0v+9ZpThnfQHzf7tvV4W2NkTFx5/fQ
0S91sVVu8udMNeQRmctPQ0NyY2w61HBP0B0IsVnJtg6PZ7XEewVQ+A4E184r77ifUB2PcMNdpXUU
ZfWEJJV8zJV21l+VFa6cRl0TAENGGVuXVbxtNG9ywy0WZv+12X0vKKorN1vFCOTextrN0wDgDLhW
7AD4I/Vga+371rYIXQAjYmCExiUfXJPaS803xsqtzKkrHQprX4M4F9atuG+gBfBSp2tVOKDUxckF
1U66UEP9a8/f2pfoPY8d7Vvd3wEYZJQqJW/tea4MNAIopgDDy33MmOl7R13V2gKhwonqzOVNeIq6
eo1JdahPzTU6dW7tYOZ1qqf8AvbHmTi0vWIdz46yjHPAIz8NsZM8Su/ShtcSpe6g7NuLtpE/m3Vx
R0x3tpuzO9TKRrkLXv0tn8mnUTieqzvCyUlGe9TaFV96699ZG/oDkAE35tZXwTMYKHmzRzNPDlt/
yVzCcfZcKL7q+Nt0OiTH5DPYcS2axSF7NA03fw8+IWmdqBvJS2yeVUd+YCZg2cz6PdmdD/zehfNE
eMgueVPX5cd81s45JoxduUWu4CgfKAwY69Wr5Ka7raeuk1Pbr/LL3DhJziQDDj2xu+u+2Yb6VYIn
9MRPHuOXuuu38wGCl7HPz/wobuk9QjUZBhyKE9LOT6GXvbI5Gpb/CqJdbu74YWVEI2MgNcK3aHIR
rxHwTDSt7iY33krNOwucB0mhmbP13DEfk+8Z9z124G4VYG27433LSoE3rkVAO+/UVXeFVsv2wPdC
BOWHvl6J9+wbKnAivjcpu7y5g+sT7VksDq/FXXlf7caDLK2zk/CszN7wJNwjdTsV40HY88pJkTXt
GSe+tNWTLUIPuouyg8+G4qy4cpyRklVeoKA3p2oluoonuuZulC6R7s31XpM3WddAZloRdw9MI6Ft
WpFNDZ3tZj7o3VawYEicYzKYYHwRHFWHdFyV7hBGqQaP2cONc0MynPraCDt5MByJLxUydNv2qRNh
+g90lztX1Rnhqat8r+urku+Nyspm0BfiCuBp4FWlkVNlSOT3LaIX2OdPHZK+zFYUG7QXsl9nYU4w
t1rlvqe6wV5r3e4N8jrZtffQv4ujcDK3Re8uoUyrccN6akXIpj046bXazrZ+VlfR+uMG0F3+yDFR
MZhaaSg2PiAr6YrdhI4ZH7poFVzyE9giYVdtzY/uoAR3viqvurd8q6/B39gYEtazM/B7TbeohvhO
VFt0Z0dy+JjNsuv7SI14krxoY/BWJj+T6d1LtjYdyya71oGf6mjryZs80Rtd2RucYts5rctL9uQz
/iz1MLZIfznmGENrEPU2pXyBk2X0q3N70REisgl9Uhemli1uq5dR3ekbFmxHDqvOtrZcCXZ0bvak
PWvfOPS2wvPrfj7Cw3qU98w9als1N3Vk09QajTfSdCXVeXSXH8MHQ4L5KbDb1+5sPBHPOFNN8SN+
QxJTpNdwk1x47Nb5mi33qtjym1z5/K7Hx9Ym/0cWIcds+2alPMUbcUU+BW3aSnFlp7kvlQ2DCZPH
NHkMneB1XvFsKx5H/ma8tXuo9em+crQ7fiqO6RGCYVsXMpOzc/0KLd+1vs+zjc6C2LF12b+rsmN1
1+zCgFsZnW7eV9+KF0JC6OMTttFXMtEnnp1mnQLlh1fr5ldFcNnaNkx/V+E1voby2nw+sRX2z6pX
N6vHASLAqX6z1tKO+Eb/rJMYylsoWze2dIAQEO3FY+yEXrCKjtKVXCJXPTN+kJZU8E3DXJZNdnWH
fEjzCGvDApzaxmN8004leI5NvlHWZcqPrDwBW4DawuLNMz+qaCV+yB+mhH7Mk9RdxmD2nBuXGNi4
eQvTdXXOGjZkj81F3pd3X55UVKqa7oyP0ql6tmoiUG0RbdVrZi8jhVX23Lz4nnkYr13wYe0Z+cee
uiWV3HL7BC5/55aqx8r/mriFvbye5S//kq0jbnfrTT/k+8YZXS1/LmW7pDEqp033wlayQDD2YBmr
cd9V5IN48T3ne96uCKRKsSPy2/xA0hY8iKSieNNz9OBabbsqGjxBXnps9unad0Fo29VNOEgvxb7a
VBvN6WzN0RyEg/RClqM/Kg8MuA7TtdjIJ+kiXRT+itf6KT427xAi+A9jBaPfVgDYWYinR1HZ8D8t
zeZDIPqohdDEwQe1LQEOZcBBM5GjXdd7QJ3FLUjuVIDmsqASZbo3GOkg5CCNOrDyfZ3xYqR1+lTv
dAxTuZa4HXqDif2O7uQcZXRK+UPh1IkJNJCXll6H8HUmLnU56PtghHy6GT/kO0RxocELqA+a4ubK
AAGVkswzQ139R08pdAYUpAiIpoIyVv0fUwpMwT+3HF9z218///cpBQPnRTeP2U6k7fhl4EwMicG4
GdPgv614/1lPLnNlWKaMQ/6U9qlhFObriKAGvhx8f6/lUIEM/LSe/PO3vnz8J6nt3IUdfXBP2ifZ
Zq7YSfmmnePIyw39juyOjSTlj/0g2TF2HqLbYw6MMBiJStIlN0/qvVohW0392SeEV3weiyKATNtE
ThIHXCC17jJafw4n+ei3RE2GRUb+oGju1FCbXD9T2n2YIbGRQsD8MwVpHRrXuqRkIw8z2cEweZpG
9Z32OGI4Z13GZZAnyskRJCopPzGyfLszQ9KLfE38NkKG9LLQGleMXTqWMjqafTSZgVH3BFia7lwg
+jBbg+vJkK6D1j+YrYZTLlprfQL0Tr5Xh/5bUGofvUCpP/uynZpgWSaZHOZgyT+SCxgxCgXzzLy4
qJNHv6oeLJlFlZDnzBj1/pCkS2EuilTqeoNJDtHFIOonNrkMcWPgYMQ7OkUTpG4/T8QR6RAFxjYo
E4Ss1ZlR10ZO6/ciNFgOaX5zpwlCC/EmkaADRWE/7VM8cJS3OazXRy0f0ERVujHDZZ/QbplVUJxx
6gROkQWkQU8Zg3yNUX00Wgm6LMRkwUhHaQbL1yAew4EFY56ABEzHQaVsbsUSmwI8LzJgwOVqRfke
KUbkiRp5RqOOfa4RgJlbMvdDpmovQRNOSCL61K3E9N1nn3WnkMrlqEo8rUHRsjfOSLAiSgWxb6w0
p2GMzO0819SpPXkpk9SfQz0VIzdqYnIWen6wSQVncJLEpwAfuDiVvoc+1z/9U2ciX0/pYvTlGOFU
QIPPU/pfPHrIIxks/JiJ/OXn/3RAQRRnIAL9CzHTwsD7MUaFTmySSP/vWGEJg8Hv+glOIemLXsJ0
V5b4F/6YiWj/MtBNcNbhBliwb3+PKK7+hbWHdDHYsRpBObARFhvfTweUTB686RN6speF2rOm4Nif
2W+EUnMLxnajMaLzGXHUGQFf7yOJbmIk2bwgXDGC03+rpcGLkuadp+yjURIAlcKbpikfU7XJY8R6
67FdYXdZR+siOwfSgXyLQHVvfbaW2fHzYYaGTF7eTHPLgIV+/17Ob6jZdUzDowmLLXhqouRo6ltW
XJrYuXESbJA+l/hutpN5FI3EMSBCKgixTZH2Q3N1qdilubRFfYQZ1ixbJxjPLdH1K84pKjjMAUj/
9i16Sr+VnYxX0MME1xk1RKFlB/njHN2NGInEnZJ9VuO+LT/Hch+OxwwDwbJmcf36VbEQ9dl6i8aB
7ODXXtwE5baZP6Z6rW/a3hEyB/drOm8HnEZlc0F8qLENY1UfAYb87tdbw7TFcG1Sasq7SNRR+B1m
4tdKOvTInvHcqc1WYQvV24PCAVwiA2f3lPSk5AoxGeitV/F3f37LMwrvamONF+BzL7MVXdQysgf2
Yf/UB1oDFaQQzIj2GtIqU07jvw85Vcy5Pz/Qf/n5Pw05UfRp0m9A/z/6bllTqxh/tH+LpXhqfzzQ
CrYeQEQMOr8GoD8/0JJEaUSO2+8RS39jL0JUwR8qjj9969YimPrpgcbkYXVNr8d77nADhVFInt/M
4EEBdj3J7FMLevRoisN1i0GvHxHJtsFaYrJRVocSPc4o1dss7daQrQFbjvSKAtjh0Ym7cMPzHZy4
y8Tt4IsiPWfUvgT426bJ2og9qEDrWyK+GjRmGq1dfC2zANHmvBb0+UGcI1tgUWEMZBbFFeN49FVz
VZMmaK1xYDhGvShwz2NgOGbPxDRidy4LD4HG/T2vzEjbGdOnVelQo4dNIj1MuG1b4UUN4Ksyn0oW
1qu09mcWHz2P55wep56BiBIeVb95iRXpEKjmTS0+mnhgeoiOMxS2pZW7+fCSl3sJt15rolLWlOJ1
wpbfSdV6Bo7pa/pap9cZK7ofE4fejFCqpDEPgFQnyJfFdBHxZPLKUv21VMbeHCfJddAxHyJzrfrB
zePYFZPKDXQZKzF4ktC665vu0kQ+md1xsu+tnlMuOzbG+Dxb5rqQkuQsEg4dVc0GzjiBLA3QWVAC
EPxm1RBOBEytAULZi6pI0chyHyS3pczSR+1AUkqyyWrUS/K47D9CfdD3Ri7em2J3CmuZ0EsADnR4
etO4Pt0SL2I0oKQZIyfssJ7aGLaA/tQXrLYnGf1qy7xg9ArVG4JDqGueopPlztbLF6XTNEGkrIoN
8o6TZt7nSuFFUBOqNCTejpQTMuWpX+7UEruTbKhe17fbmr6774IVK28dSH/AiRU29yTtbFOANLGY
OwX/DNMVIkq+bhYks9htioiFeTNdQl88hKN8LkR+z+nAgq7zqoqZcq4dBlnetEjd0yrZBbpKtIqF
zvfUKRKr/9DG6ukmRfeCIWnTNMGmhvQ9WeqmKwHNpyOTsgiWFplNUOcDdkqRcDW6T9M3bWlqd4UW
HCtNf8l88TrSJSZVsU1C4w7tVeH05be6HN3RTx2T+WoxVScR1t5FDRvhLoyXYELrJSMHXdB1qH3t
a9G+q2hLBnQhvoXeCSz/ptL156z4UKRTGh2quF4TfvGMMuKoF7OTGidFHW8m8RYjbI1qEI5s3+hp
6w0w6GPdGqeGe9ls/X2g4Fwzg/08YqSolOcplrEvWFgW4kNWMVBXiveWnV2O8KI2x9JNkWPs84Kp
Utk8myH+KCwemyHuickSWFDSR3QFsyBV4aKZNNTq5Ct2WmY4RhFcY0zwUVOgdr8N6vMkYkZDHMpY
iEl02rjxYO54o64UlOGFAJWndguuZ7+y9grYRnD/Ho5EXgiYdUZ4Mcyh0hrXPOR1D2mvsmze3tuA
ucSSrtjjZlLMl0jq8HT4DuUTIWrRaRHty4qjZ9+LoXV06S3TWOEMxLPHnkXtIGocI2G3W3IahfnF
15p3apYHPAIvbIWIdCZTrAmtdUI0QNOZu2lED+GXGL+MrHoza8WmrSpIByk+SCbzBIJApCyytRl/
XPEqoPtPcXf5ug5HEG1jGYe8MFwcc5t8pMbi0lfxb+Q6+Ph/7M28OINMQ+RyVnQTIIbJxftfSm3u
xT8oFr6cRb9+/u+lNjFe5PaACvo9X/RHqU14D3MAlojIyXjbWj/dzPK/lihSnLo4qv6d0POf9aO8
lNqWLMoU6Xjo/6ZUeZli/DQL+NO3bv1Saifj3KIXAwuq54q8QxvLXcyGQkYaOpUDIwHcDoL0JMnj
OiYD006F5NKFM414y47EgEzlK5t2EA7W6IPL9r1RRZFvSHc1NL6+6i4lSQ5y3yCG8qmnu1M9JM+d
aWHPlT8VhLCdihlJmg/FyBxv1JWHTEoZeGX3Vjw+kL6MTQIfrda/SPFwKHN9kwHxq2sR0HMJDbru
dhDeczfALCEAgFXZeLTaRyUVdiDXb4CyvL6hzTXL7RQzGmtn81tilV6YT0ciRz3fRx+RvylhuUkD
zrfxeyMZoGeBARaJQKRviX+IKGLiODAeNyQmtAXA5E74LvXKLvIbd85yVxvHfRCRQrp4dUL/bo7F
p4ljuw7fFXMxMq4LveMOf+qEnCitzKlU7MBYFX0K8j5k7F9nzSu0hc+aqYPUFGAJ640VqZc0GLwE
z9VdyFrYHNKHjlTZIZyuGNMIP0yvxL0/6pl6GhtjrUf6oVHDc1jMj8IiMh3APGJcOiTdUNhGMNzE
gNwMfh1oYuH7TGLxGZF8OLXid2se1lndg+Ne8pmPZF87is8cHCOzQeTq1hqYtap4tySzuE2EwUpN
8j0KgI+PdQWBET2ziO2/8cV1C8N4yFISdsL1HLxagfzapSygKV9rp69uhYAWOTGzd8SLXp7cCrG/
tFqC4DGJNmo272fzU1WH/SxNd5NofdeSeK+ymQvkm4J4QkeGrmvNdykTd8W4zGyyxJNN9t4NB2kl
9ADw0WhBh2qOTQNLdhR5N+vqKNgySnKcrfcTc69aC3g3F8cwf6rmCifSe1svGR+fRWCuc7V4CFG4
d3PxWCRwSbLhGqYJVV8tHdJxRBg8lr07SYLqNpXfoxFmh2eW+byZgnp8FmN+FjUOcMQ9/WArBGF2
yQkUu6up6EcEnINVEbmmr/7WPon+Sg4ZxYQkWFU5ZQFoRw0tZ4ECPss3zaBuMe1clUFxkuqCNOHy
Tz2uvyYbnHxMQxf9BYz+/zUZWVhDv0xGfv38349r6V84RJCRicjCloxYzuQfkxFkxDAZEBtSIX0B
X39vpBjd4qTlW0G5/BvI8Xe1iP4vCcyrugibwZaTJfx3BGboVv5wXP/ppX99/KdGKgbJAqjdZ/DX
TM2HoAndsxqE7KESwQJ0pXucjgzatGOQSzRIYEdkwCC+3q/lrn+CInvMi9SrRWmLK3HAsi9puWsG
36nGTllj2r6svwhhcR3QwBMbT5fFVDR1lAqIqBWrOEZSphoYRfXZTYMmPxI1Y4/x2fcjDQsdsvgh
Z95hFXq9nU1Ypl3OkLOZ9Bd9jDcVY1ofv10iEBejs2AZIayuk6HS7DgwdYJuo+DL8QdoMODP1kKs
bkqNvsCIRHsqEFkE41aSp61ea5hNRo4YHH2oWSB+LYkbcdafy7jeS4W+n0ZChYw3LSHLQ4rrnVmj
FCkrbHHMc3vqxJiivm064d73lfCO9mwyV/FUmLCfiv7JlwQWQb2BWxc0pC4ZdwPKpcOkJ9kFF09y
liyfpqWCsV4WLHdNBsWd/lrX0qrVLdJRTMhQ32Ih2WX5xARFfNISQht8xD3hJ2EeLtJqhzDYlYx7
x0yeKwvUZcbkpay3rXTPjHmjQ39I5reSJTjGT1cDEj5LtChjheYu9vdmR3IWWg95NG89vLrBhPfU
RJ5lsBE230Qu4OClNqHzy8TvJQc1Ze8u9o9moR/TWXzplewkR9Vng9ZGG+ZzKrBERTUi9AAhYmuf
NfcGbkxdUh4bkYsYi+uMvxH3MJsMtCTKmfRK5DAJ2pCwBkVR3GsayQEDVh75e2yczbGFVhULpwyS
UxAOwLN6e+62MHQ9AaRc1fr5AeHsJg/Ua55lKLRZkxpiw0x76K5SOj/Xat3QF/hHTZv7VWNo+7SN
GdFLNLKBLB2bduiY5NM2porhjvTZs1ns9TG/NaW8hcrFE5FQ4iO+JDLHmtXX2Pf3iUHDjJKQqBuy
gIoQ6yjqGsoYdtFDOKwruTk1Vni1ssAWtUJbW8wbZ7geaTpspilNeFUT4o3ktWBogVCiFp9T7Coi
EU66uRFC4tj+2eezziEKOYZRMEfify2nqYD5A7+ez798/o/zeWFIwd+l8EU1uFgG/7/OZwpdDm6M
G9waXzGZP5/PjNj5v8kjAFj192i65lIu/1EATAfx00v/pZxOByUqmrxR9yCjSOvyPzJRKF+0OBs+
1YjUAawQXfGShVJ7xuxPqbSobuManUBVfmZjl7mzT01Zl+sR2Z5ORoAT6iaaF3pZpPq9FEYMcHNW
Z4Cd1zLWjGsqGLOtLDnSIqORkjBtMXCrtnyOotzyZPID8E1nwU0U23XZmtcCzNrQFZw/4arULCeU
S7eC7CRKZBu0dq5/xp2Btp5dNALC6qUT9I1vnsqgdMoJ0bt2I49tGPTjxBDHIvurKhSgNoUIGq7x
hAJciqGezKinnleIhARTbYAILaZtSa6Gm0pJuRUT39oUCkg5q2UpJPUSbjRz3mUlqWJVidAmim6W
FlLWthUR5Rm0k2TpaaN0Ql4bFrotKZjGsctI/hrV9EQCrv/Zmg0COCFP0Fp0XXRnhPpnmwo29+RX
ApGDkQ4DwbBTazB3RafsG5CjDdpmkgBmDDPbKRSFi2HW0Ci79soMpl+GE9Edy87iUWcI2EUpjHLi
g9PGZD3PvWJJI0zNt4pIXZTTe6sv9xHX0DzvTC4lhcup55Iquaw0Li2Ry0vjEhu5zASIQoxhMS8Y
tbphKII0Ox10h07VcBW1B2xUyei+syWqnZwOJxYsrD3wgphDrHSIoGTn3HpNWwTOMIS5bjna6+24
XMFhJxcE9nItD/FZkjA7mFJ+VElDTvC+zCq1a6bdadpiQSmXq90Q4D/7UgqhpuLaXwqAWUivVGAv
HSjVOtNORvBdUzM3yMcdM9OKKiKjmhCpKnx1fNKhtWqsGQfRs5aqQ2N+OSQ0apQjOWVJTXmC0Qk/
T2MinIm0/jBbk9CuRIWfvNREOoGpcGK7JCOz/R99fLIkMHRJB7y1/K7/x/H5F2jhXz//x/GJwOA3
78QXZ/Onw9PgraarJEgCXFkWCD+KW5nGEw8aBiENmTaH9Y/DE5cHaM6vmvdvWSdAuvz55Pz5u9aX
QcXPla0fqh2kL41BROBNSXMiqVEhgqAq7KgqaPoQawIyxReVH8QSKFFt4Uzzh3YlDw2cBS1zeqCU
hKHtZ3W+xGm8DkCGkAuKjGbs7s1Q3kz4hnt1tKO0c9INV4LdqT6J19K9ltffKgDcC7zLgVaJlEcg
OxEd5iTG6zLT7ATwyJPWKzij60bLktUYTWwGBzp5p1h4l0HEpS9UsrkpIVqKqLus+TmgB8bu+hov
5cK8FA4gCjd97u/RR3jSUlqUAypgQ7jTjeoUVFTq3VKGdEtBYtIi+hM4gryEjU4DnlC71FL/qaeG
XeQLHyQF+ed7oqpsK6u8CX21H6iBRmBUMHsrzCZKtxYk6ZgtBVO2lE4tNVRbIy/Lum5PhOYtDlJt
QSo/W9RcIHBidwgYd1YooPHUXHuL+b0l5od5ThCDotbstmUNoQUgR05dV+XWyQxIxNGJHVnwoSLe
ZMrAWM/ue8rCMZhN4GafdRzcZlGBG0bkJtnmso7uINyBw3vMldjNm3tyFvYBBuIBobFWIBOdWZJS
myrUqB21qhZPL2KvHq26fSy4WHRqWgl+Vx0rjIGPowA3g9J3KkJPZPCZF0+KoKyzVL+1VMlmrbok
Xe6NCWXnRB2tU08LCvGVlNNi8mZQbctCwYblvqMGl6nF9SXxPXkO4L1kRAB1VOs5JB2d6r0NP8ca
Fz01vVVNTxkTMaWLd4Ss+qa16egAFJnsM0t5begMpMR3SzoFsnjQfCeGFu2pItLL0CgZtBOFgAzZ
jq0kuFNlXyKmun2XmEz7rWBnCETarkT+GkhCdEfxL9DGcBeXFSlHIOetrVgfWK8dOultNrtDhTC3
D4UNWxWy6wmzmphm6Z4xx6soeCaOcAcWa0XyhGeg2SkFFPpU9nVzzqVnre1sIb0lKpmllu5FweRk
+O3w1++7DIkI6H4laGyZCbMopx4w7F5WjxLTfEVnIoLOVrkk9YeMUufB1weg9EiNU4L/CLcexHxr
lSq9w0bkupWFRf1MkPBcN05glqs6jh90/j6wwOJ6tkc4ArngAxhrWfffunECvjkf4u6OZtW2JNWW
+QkqSXCkW+cJSeQTAa+e3GHYC6ZiE+ADd4HduAlpsx2O01DId2GakVVKIKYQH8fauotZyrR+8Flq
N5lVg6Ym92U87XCF24oO11PWee/SuBREShvBWxmiHQ8YWBbStq/joxEKN7I+L5Zk7pjJ7CVmSpWG
qQHlYxzeJywPZ8aFFYw6Igtli8F8oqwbmc1V2p7HfDxnQ7Tq2gtuJvuffeOpcOsXy6BuYdH7Hzfe
knP/S8MAqfYPn//jxmOELjIkYgnNE7c49n668yAaiksYNzlN3HA/33mI9ECWsbGX/+3x+c+dhwpm
QduybFcs5DB/d6DzR/fP10DnD9/68vGfrj0ZRYkaIiHcFwQGumPCGUa6gg0hYTXUZY+2FqxGjMF6
FZrKM1OpZG+EE2ZbsZxQZVmyp3bnonv3RcY8ZbyVlMnmxmb72DiCUZ7S7qJ3sVc031Tq7pH45JXA
JNnvLTD3dNRViP6KAcs8JetOk1zSPVZRyVM5YlNMaqleC8KEALAwD/LQJ+taYj48DXEM47UXEVxb
cBVCtVF2Zo/on4NJybNDE85wcBnH04Os/SEr4E4HChlmzSme2vUYYmXhjT/xAJg8CC0PhM6DMVqw
8h+zRLrBThHQZ6c8QEl4n/M4Ma51ZR4vn8esLPxdw2OXS+bNAKBf8jimPJYWOM9+eoW84gB9t1FW
mSwE0kNGSLJYtR6rMLvKulM2VvtKu2mZ/63vAWWXwylj5i1qo03y75GfGSfNpufMaJcgAY01MucI
x87sAinadIBWqMyXID5NOpk5y8rWP3RGfEFURWAZcrniThRekzhf9xxbQn0TOMRi9AgTh5oyC4gH
ePVQPnoreFCxH+QdZhl8+8pyKiaIHGRlMyaaDcRsOybMvqrSyzlMKZEYYsvDQ2K+W/VlAnFhiBT7
01ttyceBRb4BRYzjOWa5MIiS03Jspw1LVI7xyp/+j7vzWI4jybLor4zNPspCi8VsMkRqJHQC2IQl
QCC01vH1c4LVLJKosmrjltZdwopMMJW7P3/v3nMd8pu9lO29ns9WhkJSemqa06zTTeMgWNBjIQdD
R7J6y0ExTaS9kDnA8VFwjKRKYktMcERrUy+HTAYBSrr4HD1wzEMJUxey0AYDKd+CYTmnwuXEMnyz
9vBOw3ESq+ldKitviqcFC9VgwA73c9z2HjxOkGzdB9/7yKbk2rdYVOd+runfiQgD8ySsdnk6KZ5c
6bzxfYXlqq3xa5UoP2UM+3NSc2HhKgEOp3rPpEC4aU0L/nqjaIyuMLaJaDCjFCPoUE6MB5o4yb2w
ju/kILiCQviGTAZn5zzaSssbXi69z8gEl1WdJbI6f+/dWWebNBlJcmkw2aL+ZTpK4hl77Ofd+dPj
v+/OlDkYtv8ECEsyP/r77izRR7GQH/2NMa79wX/6yudQ1f8MTr/dSBAiathD6Q79qWj6pXbO14Pn
czuHKcBfL/2rd/OH3bmRc9gvEM72oWRB/cp98VW0arCCSus7dc6NVdCrxyI+DeD6n4LJqp0gg/sD
escu0b3OtXSq5GmvhZgDFPEy+++jxV4WQcKtz1ZXGt7czM2uLrRDN02bKZodsyz3slhQuqSvBdm5
QQpToC872hSm8ZrIgSZA+QGxV6n1wutFN8S7BXEvWeCDYTeCFPer5LnMslulbMgiWA4NcLRP0XKM
NMuBQi1GyhL7c8hZQ4I1KWfL8SPzPS/5vselfpyXBaCyEkLIGJjAJUhMwZdOD6/SPsXPzeIZv66j
eFlS4rK48qC4l1RfWzPfpaBflmDKWuT+SGtkWZ7J1+AhVqy0LN1mWcTKspzpsCkes95qR6ACq11c
Fj5NHcRF8b6Q8AbFbA3d0sjts54LyHBvZhjeLP91HKA+WA2FauSj/Jnj3ulq+iH+pVSkfVZkVL3K
WxoaK3PcW37hJWF+VY4JyuXWEbhaSWr9IiXgood416WVPZbmbRS+qBExKtKhJ01kntWzJJe7hlSW
rE32mmS53UhajCB1Xl/rXAXb5hh01UMdGMcqEZxUlDZGpjwURNIj1mhSlM0yLGZGxIGtLsKpBI+i
sqvU08jmjyrI06SXJsOjalbHwI+8YMRzQ8Y8pCFXQnMP5Xq2VXwdRVvtxxElquKTtzKA8etVRjPj
FRKPVbx0kOBdDFJ8ZAjhRtGwtSDsZlIfu4k0X4Pco9kjOAjE3Ck0HOycbtn7jqQ+GbF4jNRy7Uvh
s+7n18J0UMECGEsOa5bflMNJrmaP/pCrG73DJ7mSR9FTgJV2SunO0nOO0UrA0d9G+SGnQTegpOt8
2dUxquSTv5UFjJjZ8yyNz4RALOFfYpdstZCIT5ImGi5hJviPrQwqsCKhSgO4Ius4mkNQKYW1C7sq
pTkp3ub6Q67X5KXLMTeUaGaK2zLYSDtjz4rgdKwvfhIxrM5xIxkacOuoyndWJiiuOpRrooLoUCkk
T4jbbgx2fn1VFSUAnMswdikiuGupQ+QzPk4dSdPVQ2kyMko+tEjl/EPtFCVIc/1zTi6Wb5LeDu0r
qQy7heYswJ8BqgWFpb+oKNawdHizVWxq7LrlGJ7yMtg2LMQV47GVHOjlbYH+MYgFZctpG0AFDZyl
DmtGaK1tTn0mepKwFZEAwBX6wgZC2dHQJZOFD9qTpzYd5W2V8nEOVv7bNswWBz21P2JxpgKES2Dq
+dcDCh/NT+yof3z8fw4oc0mzIUqIwS+duB+OJ36BuTP9MDABn6fBi0KHEpuHkC77deT71+VB/gPQ
AeAAkMbmMr/4pWkwSt2femafnzgkg58vD3rp4x0YLYnZplc8dgD/7OIRb3qxTh3iqrCk1xjO1Fc/
ulOrfde8j18wz3BVD8760QoP+oOR7mVjiYzoVnBb4w2sjXp0UYCuJJIYohWRvjac3ri60QQvkxRk
IHfaKaDX9pRutVPv+cd58cJvQ80G5qREzqg45qV+rqQ746s5FbTOvG2jvfk4VZ7lBd2xE9bzfcXI
8lpNicfwwNJvUsyt77myEufVcKu62eQwh+T/6JIsEqbsvuMS7aGjs0N2Adx/2apUMLScIMANt5Nx
ZcDy/AIfsTDuRO5RX6w9qh/VZYsCMntZsjHnlSUezAtSR+Kk/EdjQ0qogWHzzz+L2SYqU69+ZgbK
z5+3FU5v4rfR0MTHSEYCST8bYe0+462tdxOHJQkidOT29XN/zdsc2hgfwTftdVs5JJMj6XTsgKLa
tfiu+J5Qbvkg5m0t3JD/zCOKmwXmwj3EPGvjNZsasvzKY0oi3ZNNXbsZ6kmIAh7PgN/FK8sDHMca
duds9dY98y/IChVQ9ptGvcdq5Ji24Ale4c53wXki66OzS+yMgy2vgR66nSvv8q2II3j5HwldTul1
a+pnIlDm1+Qm9YDqOwZO5tmZHX894ig2XWWVrUQ8xOBmAD/4TqV4tXQdzHYZCCsrm9wedKMabztp
jUtDYy80wT0Mcu1Wh8bcciOM7uWn8hJdI5yKvhgfuelkzgWHwzUXl93sVvfU+7I3Md9w/JXuCetu
u7x5kYMJ41BtR5cPlsx33qKZaLjVfA+TmndCoGyxYGS46keJ77GdCEDgvW9C/PPxyKsg+oVPh3cI
AJkT8SHxLxsClC81ZGfdrZ/5+uQp3/ribvyi9bY17/1HKNYTPgvRy4h5CPd8WWJad3a/KJqb59Ag
TJuqJ7zy+Y4OyWpaQLMkOeX0Fq9E4qJiEitX8Pazh+GWqDlSu+d7vibYy+DSvEj3fKxNvhu35oUX
EW+De2zqGEzgAstk1Mm7mlPZWleaG1yXF4qz0RnnrRvKYKmODQTnRfnl5o/zFXDCaxgCvRusYd7i
bK8Zc6OXvykzpyhPoMe6fq1iG8vu9OKZL/9JcuSHIf7wI2bee3gN61K81++M4zSuZ65sEUrv4FFr
3vs85P6FEq/L1qEQr2Us0tvETtYpRMX21UASjW/f2nDxHKMnpopSxHu3ELP35XRs87dKcSfZHl+Y
5RvPZIKvZhnNH+xm2JkGMeaRdqeu/IPvkfbiCnZ/RofiUVzatQ1qcyt84LamC+omTlJCh3MgD3lI
Gpx4ndqW8xF4+hWv6+FOJnd3Va6IrCjVneqZxNZshlOiONqDuoEfRNlyDeFCdDPQ5GsA525y+riD
CwF2Ml69Retkna2l19P9/fb+9nZcvesOg4LV+XB+Pjy7F8TrxYEaZQ2M+AZ6HZ/cW7PwfStt5Svc
DLdxtg7g1qVW50iGnUnOHN910UFVbkWQH174sQZRIrTOaNg1ed7Zk88EQ7b5vQp+7NQZ0w/NSteD
lTI3vKe4qd5Q7Ekv2dOo33Ml4ed1sN/bjeyCo1v1TrjllFf5zk3ZpmElG6prYqFuLBl9PTYBnwGx
W2396a7rduV4oS9g7UDUHXqiQFAYbkTWAGgz3tUTKcclWg/8+qojbufbbAkhWwEdz5a/oefQbNUD
bwENoHPowRxaBqt9Fr+GyV3DB2lot6XilVQ1DhGK2ZtgXM/Kvq4OGh8uCxCMIAPL86BZtpbF615+
GrQHLYJ/+jGz6U8OClCwMePa3HSpA7sp9oHTYxN1lXvuPsq9lh2IkB/iJ0m5Vtojv7bYKGlB82If
RATbluPzVii8JBAfCd9UoeE1IbXLSGUkFy301GxTh9cAQ/mU8HOrCSqcu/aZ/ybsm938ZdLdLrxK
OEzCfTVpK0JEZvwKVfbg6+VdaQQOiUiw64cmXhct8wF7rJ7mI0kiASko4Hl3CWcfJwjv8K0eHrSM
UFuP8c9uuMO/4Uqu6MjAAyovddMnqIk4C3gR/pGnVFeOtREOERGKl8Ge1uE6UF4o/yLlZWyee/dw
AXpg9+v5GLMq3iYqPwmB4dDdjaaS277iAfx1AVva6RMyfDZ9ztnQ2hAs11whJUcuVIfVWrzUzRGp
Vt0y+3KmipnJbOcI5nFq6eozs5P2vjS+KFDvtNlT5ruJ4AKHaxm/Il7B6N2b84M1PMGmkevdzLKV
b8HHl0vG1L4OzxYbRv8W6Jum2uAGFcpX8cTc+4QRfdK3gBkhrjrAVIN+Z8JPhbsaio71Po4udUkc
rSysEeD9Md5XmxsudI7PGl/+Epzftd/yVZK9KAmX+lDE7/1ffGIKA90f+y3/+Phv/RbxD4lYWQab
ikL040/yRhENI6Zl2iby4u38OZ8RNSRgrj8b6EsV/K3dsrCwFnSXYmDVxH72S/Us3Lqf69lFh//j
K1/mAD82w7umwcdg+oBm1Ll1c2E+xeZ0E+BEjsxgXYcvgV4T+5OxKPRtxA2s8NE86HF9TdpAbSVc
t6p4OMaxAjO+iU9zUeyGIFynyeBKwCrxFw8e1gdUcsBKGyJmNNLgNXIJBaPeZBHOG65xRUrDPNfG
DZMru9WHy4wZCM7+g16NHvoeJySrCuoeQYeaLKSQbuAF+0HzNuM3KkrADzLC9lOCFsghMfHaCtN3
3dKcIPfXvqY+WgMzwCqUvdhMzxns5DbTnCQdbgpfuLZoYweTcvHZ3ftRJgYoLs5QqO+J1HAqTQF9
qs9bI+8r10hiKsQgVKglgoMcNpVrjROnElwRsVOZrhEbgQc+vQu01yJgzlTFbiTB6KIhXaempwzQ
9GnF15W0aVX5vlDybd4Hu6HpdrrVXAwjo9UqG2CrTesm1Ib9YBTbSjAfBNV6agr5oI2Ey5KBWZrD
Q+23j7UlPSZsj8QV3KujSpWbcTLSoaFtw+472aIar0U5ZsoHH2+WjevSFDamBCioDTdhJtyXCryr
Dg96WuFcr49qNtmDqTz0gfjSjezrWsVIU3dK6ExpvYtJlwxUBq0K8Vc52yclEuHZTb8V4SO17IRW
QfLmfN8lgVfEePPbs6a9pvSKUAg4RkdMQJXQ4X4w8fBkIboePdmHBWpSQ7QVnv40RMdY692w1NYV
x5F/6XOwOs0h0i+QhT25nTcC7jk/G53EfLdAqOo5cwaU48deRvaIyNacyq2cwgeaykNI76rXyMFL
bkpgLb66BGgYjdsyhE1zcVdb4iYfLHcoSwNZq3LmJe6JEJtw2YX733VXXAZlhshETsI8q3AZ/y+X
fESFbC4/d6H/9vhvuyKi76VbzJ/xF+zvWxda+gPWHx1lUbYIzv76Q7/rYvgKmFRZpopuGkH5921x
ccrTmIYZgtbwV6/50if37N9e+mf3rIi2hfmRpOyrNMnX5TQj4hB8B7mqM7RfOjwB1xqQd5Ixutz1
h64/stGjMstsGS/gqqIWVqEf94X/CGy3sOfxSY19VwYVX+b9pvQ3IXFobZNtNPwrsoXPsQCxmQ26
DQT+XPWbfmJgv6TzkIoy4mNvEOJkQEs7ePRNrr2bMT7yDuGXPzz1sP1GoYVYR1J0xp47Zg99Ub7P
1VA4ZX0r+I3XWg0CllI7xQrYeaFbdbq5b/zJy8yzOSobIamqY1TNO/rHTgVNei6EI4UKah4nUXZl
BFK0HrBLdHNzzQ9TVn5SpojGG8uRwnQHkai+nU3UijL5fvmzRNCQW6FEsWUzH1edOOVc35r3kl+0
00RiFkkXe6fN40EjuAweQAqzv2yf0kX1I9Fnj1puDFx6K1Oje1DhMpwNgnipl9Ox+GIhIeqREimN
YOtR78TTxLusexaiI1Sdd6SeY3hFjpQgSxKRJ1XIlAbkShhKM4fU4LsxS9IraxxCbjJIItG2tFgt
l2GrtIxdK+avMaYFcENA9pC2Z2xIojMFkH6Y2tJ3XS9EbtR0rsJUt8u0kpDvFjEFA19VzreB9QYW
xUu6a5+pcMh0mC89BxUvxAy3AtPjQbgo3clUEsULluFywfwgMNTkOVhGCsRqM10Ye5nMhsUfqncw
1KSp6pijVSrvi572u997d1JREaiyZCKUW2x0/zojM36q2f5c4p8e/313AlIKkkMVUdUjYIDI8X13
Ig5JNRiFMfH6UbPHhAyoMf59fruIkIHHfCvZmJDJEj8R9yBB3b8oeJb/cW+Cha9LqrQoJZRPgue4
m7usGgd5X8fTVcc0OzSHL6QQ7aSeLC0r41TtasIvOgCfYg6qVA8cQ1yQVWRLbxucAG44BDLa+60V
N69Q0kmHrb/aWMXG2CcjhkSdeijBvcukJIXYN0lv6J7tHu1ylb9rRFgminke5ovWQGnsZPkhYabU
N5uYqIminV9Hrn68j9RDBuDD5NwX7VYRdkJkMBVBtHyZy/hJwQZ86fz42UJfYcdR9RBX80nGHxBL
L8pA8NgwbWpVZ00ka4OycKVa/aOa9nasQuuk7WkIxT6PJVsBd6j78pMSBntLg2cg67S78sKdzMJN
mIioUgJ2GLqceomxysmy4eVBchckzOqi/lat9fvCUtczgKWkkQ6NGLuVZaH6HSU3BzMyzeDtOmMT
6fm20Qt8IiJMPHKwa0G7jNAUcr/D5avvQkx5BKV5DLaBwCGpygSWO523orzn1CNUcc/sCSe+2IGB
91/V0Iq8WU/rbTh1o+0bhcekxkWKfiuSrCFb4rYVdZ5ZatnQW5gCzeh278AVnOcRNYKBAqRKBk/p
VHorUvIw1EgRrIWpLEvCmx/gzcSVM4J1RwUEwAlzfL/pZn1XBJYrjk9JATNttozHgbgZfcldIa59
lZYpxiRtm41Jf4zVgqt1aqHNWA4+QO3j4DsN5yH6CQxCvhA9AInepEl3ngupQRQiKis9y+N9reIW
NfzxTsjma3gth7ao3Fi7Zkz3xTTS5zFtmM9oa3FoKugDwsmaFSJ6kOMDxJslcTNhKOfTdVM+5VoX
V6l5CML2GFjqzWg9liYYVjXd+3LgBfTh6/BxmGpPadp+HZeyylBLuSEWda13L5E+wI4s0yuj32VU
qT02LAXVfyrzW6gEoyBZ9+hDogTuVvaegljNF+m0efQNBk8IESVlYYCL18NgbdXasPt2gP4LZpWd
v4T5qQjrKI82Y3mqfYHcTD7irvVPc6ltxBAaQGwIKODcgJF1PZ0R+fOpxtcjps5WqcOjUUzmpqiK
L3UFNaAVdshQX6HF7MeZ9OngYxhapKnJKhnwZsrVTiD6dOb1NL3wRqvP1lLZCZD71133oQu4zn/v
s0FfakEILJquLJ69fz0bFhzS58r10+O/nQ3yHxrbOAHtyNuUzzlYoC1UbIcm5hbOhx/c5ZwOxF3B
lsLriKxb4Ze+nw4axCmODgK0YNWYvxS5KS9/yCf9BLb67y/9Ky//B/0EQqNZaWMB+SOXmXxsd1HZ
tABUyMtVxvEQhrcZkNt4FHcjADXVv/M79dTXrNpOTtbEUXnwVxzSqXuQiMzPdb5Rhqm9cMiQcA6J
VdMnTzVisoaawVYJ3tpphWg4o9rcEgepTuHa0sNHeh5HNLAnsdNTt8SIQxBf0BhOMPRpQSaxf6pM
rLnSQodvaCvPYwemxTpNHREVg3/ftNFWQ9xU6vDwVHOVSbeVcUdy11wfKPvGVZMHJ1Lx1k0FDzSE
g9kx0uYb0eG+xnSegwQZ+3STdGRE+cJhKOOdbEyoNYTnsKh2akVTd2LSUIDxcacCD0hXZ/FWJ36e
qtkVhHPmB+to7PrnjgSzNeA+arYWHBMt0EQ+R8qEtW/k4p/Rz+w64Jril7wzQruV1MgdtUlxAq1B
P0EbN5PLpySV0X1o2IMwzEnSdd88W60kbzXYFRBNCNsq0t6tE7ZoWZeVLZQK6JPSUQ4sWBR5dqqC
rmPMFU1rrT7Wk0DCgDx7Vhm1TODz8QqNRrE2Gt/35JxbtdHMNZAfHJih4FVpUQJreQZqsiKuwcUh
DUK3UFzEQqeiekwXFJy+QOGs3Ixp8JKaqkEa0CJavJB5JRnXYTCOeLZncWRn7k9Npm2jkrm9sagX
iMMxarZJ3HvNXG6ssN5E1eDGUXzQg8ABWfCFKAO7xlOASmRNhAXDT7++F2pgBJ2q0gDOPzr2W3ni
XlT0RxEKR1mTkpw2a4SIqLAzeRfMoKmFilETtGVt2suxuRUzFDQNfVI0e0Ku7TrEQlrAhzNyAcs6
eatq+Prl9N5g8lqOxBaT6+M1rAc5TbaTMlaemhs3ZRjeiJX4rFXdvVYCHzGsjuRV8z1pStok8VoN
OqJQYv1glIZNXXY1jfmRJMNtmol3obI4MqX4RREX92oCulerYzvOmsbuB3oVZUTMOHeldZdGD5Se
72rCSV90py4tdnlpnVSp2kfhdNWKJ3K1bgole0yl3BlD9Q5tSW6bWQHkgSgeXV+bIeEWBkcv8Q5X
ypxcyjL3+lnapZZFPAus21K8mgGKjUN08GMdpQ4RHySzyqeKpBjb0nv8uzKlWY9JV6gJhpYQ58co
q4kSB1gANyF2CE4/tAxD+sK6lqZ+E3T1BTLQBygpNBPTbvTR8ky1dD/F0uNQIHRqpZy52igeSQe7
GkRqkInhdVTG+3DQd0rf+rZB6K3ZSZ6kEMHdBCXxk0l2X3bBXS0ihdTrbHTR/7k8Rbe3GAqKhnaT
TCVm1JbOjoD2xFBKYkvH9W99vNFTVi0isVBv/zf1BXcF5BmfjrfPj/92vNF9McGnABRU5OVmhf7h
+9UHrYcG2Ix/YANdmtLfGjPEvXDSIuDW/rowfT/eUGsQBaP9lfjwC1gzabl6fT7efnrqy/H3w/Gm
h5Vh6s0o7ZvG0G8tMvL21pDuM+JDcCBcDSp+aJM6SYRr2pjCuFV6g8JzyX9EZOTmxkC6c5oxzVa5
VTf3lfCuLoALGXwUgqUYfgiCMYKBQXoFHJApeS0rvZXNrRDl2pKugv8FhR8RwZMXE3lymP0w3hXh
iKhZF9MNCvLQtoqyOfvIz4pybN47n3MHiayxKTLIQEqUekLPOBALqhwNp0L+EjE8Usg68vMXWXmL
JcnTBhz3s/5OtGsFhDERSX+w6GnWEBaVjCRkXanndwk9I23LHvrG9FDK+C51K9ed0BRjklTCwyi1
XkjQBZOfx7QmmAtEJaaK2Fks93oIZ02ujr7IsJ7XJlnpqzzENwW575oh2GlZTMygCBgO74Oa9Jgx
U9VtIw43algfyc/Y9GxOShiBX8sm+VZWRJQbHWNuYNLA3pIQzHOfo7HgChTju0w1j7vFCQHkcWou
KbgqG8c3gjcryNaKHmfe3NLtErKUONzpNy9fDXChOroplXs+K+1fy9fF7v1pfROY8tPjv61v4vdo
5kLb0NH5ssBpoX5b3yilwCKxsklvoc+6VI7f1zdIJJXCUv1LevV9fatUm3SKDV39ZXPG197Fz2Zu
ftAPz5yezY/Lu08S3ZyVydhn0ybBshpk22ERHhEdIPWZU0eviKLMganHqZpv/ACBwnRVJXANzPAo
ocOqgfgLBnDfjhk81gWrtzNT84ryTfNTXFXCtlNfFIUMp4x0qE5UriXBfzXE+AQY6qnGOmApzV40
kUPg3KycHz6Z6z9fyP/kXXZdRHnb/N//ytqiD/v0AhnCwXpFNrf4TfnkfnyBc+Er5DfV2t4Kc9mR
Z+BFugGyjOZoayqYkUUXbMe2IERGFoWlVjsWWkwGOtj95DXJ9RMmxBPdnlOYIpVpyM6OxvBGMFrC
OoXrXBw3LWyfsvZ3bBl3AVBUKVSVleUToTAplZ2SGQqvLhCvggDgVNjnrlyM060yN9tACNKXIs43
8Sh5lWVeSsxw7Uc+tFd6b776go802HLN+qbOq1VQD5CYunUWG2c/3FkAISLl0RRCbt0XYHeUdVep
ZKCP3kf0Ypta28TN2QzNt0Z4lHFlVAkX+q7hClvooXpt5ql+3SNFmuUIJHEFJCkyXvRMHG9Ustcn
9UJ8+TpKpDcGrW459xslY9oTFfi8kYwyXg+pf4N8zftud9FgJ42/qnGlf+QG7AzuC3MZTatcOtQ+
wrq7XLq1OmslUQvp3DQIBcLR0j2L4nA2WwDThKeGLNCVmevFrpoyikWxpJ8OctakRZveJGN2Gf3y
Y4rqh7oCmdXRESMzco4RuYb6MNyF2FZscwbNOBf4G8momEKN8Tz8pG27xHwZybguBdmRpuBmoOW3
7rVqnUUwroc0cWsFpRj5QzPKtITInvCcUdwKlnXuu97AvdiNKNVw+bd0jpAFgcGrQxerKx6cRUte
NswBRzl4iWSohk2XPyZGXLsjZXVoRvx4KVgHA7oXzeL48aNtAzccofpqwRVfD+JpsmBjtRVwmqnf
Nh24a6YyLvUohEetDjBPmRvk5zS9g8A1unGPceQgKj2YTsz7o1UKTlEP5hrX8AbPa2DnWkZsMFHE
kaRtR9RWup6sww4gvz6b21beRssNakRQklYDcib1dZTydq1g2LG54a0b4l7mSl3pNdlqeubA5PF8
wUyOqphvpoosiT5YT6Kwz0jnaeqAWOKMNrt6mHXRNgNIffLNUMc3Qpw4Wn0NfSs5ZeE2Nnskhldd
lR8KY+Z6WjmmgrvLeikqsjMTZVUAdUn8585C2xJ2BzjZ+0QZqTPmZ6UzypUg5Ot86ikQwivN4h7X
IqGeHwJVeBSF6GNsu5hPHMpLpsvrriiZANNA6mN4xL9rHbvIJiSkD3yXmKcB55f+SwtfV6n2vp9z
//j4b+ecSDueoDD+ppELQLX6/ZyT4EMxfSJjVsJ/Ly+Sh2/nnPoHjkYL2AkJBV/VGt/bNMof1tLA
gd6rEkO79Pd/pY5dJgU/nAN/e+ryUuf+UMeWWm3WNXfEPeCVVVO9dRN5SWzeSj4Oq0wJiA1san8l
iOE+Ac29FSnrqqY5tnyR7HrsuAf3ae2w6b4m7NxV0byos37QutiNRywVZrJPsnAX4hKklW9JZEJr
0Caa7CYdgaeKI5oz9EmqgLm8WbZcrO9hvK6kpa24hhXicgvYyJWy9WEPrnyupBoY/v5lFmfVQbnC
WTSRUxqLl0arXM1Ut1OTP5sYStLkpfUBD2EJ9C3DE/P5HLS9y59/rrosPTOYkFSIqoH+0pnmA5Tl
R71gbJCIz2DlSCusHTHTr7pw5CaMBy+axUOlalwZZcieWlPbSimTz5KaK934mGTtMC/0EF3lUM+V
Zjv7CBGryYlJAsmWZF/cgb6KtpP2U6JPEOBy24j7g6Y1S1RCuKlqCKJjic1iSrd1Kb6WA36IvKVX
zrBNG54kgZlElCsMIaAS0o0aZevUx8qznyDRGqtNoGQPKaVGoaFCbdUapoGxS+mdzD6+POh3hRSd
DU20JR9CL0HntSJuBInLgK4RLmJ156yIbq1e106IXdpe3dDWIqtqpoNQOmPFfWA2dqL8VvfhRark
x1ZnyNwicxPK22bUz8MQnIJFcD5LpB/UEGIDLvc3Ua1fjf2XQn5POyqLiY64H3G6g3Qy2nO9a6bD
hJa1SfE9FfmVBbQvmLUrlcqhzuPSyWbDVZEgYtSn2aCwCVf5PDhVOOuO3/DNVQYZXrs4/b6bGFUc
GwJoJP7inkvv94eS0Lm0l//sWFeX7P3//ldTVfOnOeTiKPjb4/+ziZGWaIkIvTSFmaPEzvT9Mm5a
S4oqjU9qSerJryPK75sYkauMkvnJKCy+lvjfinX1D/RtEg0DGtW/XKzL8lKsfi9m//bUrU+bWJ/K
Qz01frIfUsz5VSSwKFE/TPHiI0sbwP/VsYe3RPXpaWK9VpvXCXBEOmMu1pSUArGloTpL7V1vFM7c
8g1soo8cVEcV1BtJGIneCuU93ggYQtbHEHMfJzBFDVp9pXVRs1WD7cg8PpSkVQEqXA4/yDBhaNZ7
tG0V8TZS71UI1VWbLDyPzdJuFZV0O2vmR9rrVC2Kp/gSZKDxDW3JJRNk/abqCn+BAAdbKaSaMlTi
Q3rliz4NawnKkTUEd+iTRus5T17yIHT6mZA7YtoqNbD7TNhk1S0QB28qkdwTvCFIFFsart03jZBj
X+9u5jrZRcV90ZFAm0e3YdYew2pGm4AxSfjoMTgyL4yG28GQHmJZQU6HvQRNai9aD8pwZcFZpaWK
5KlEUwoo0ARhOQB2V2O7ipQ7pTkkBsDA6CKKs8c09WGi+o7nTPVoqq8C5Ua3+iuhQsJVdtq4CkPz
IcgMrE0l2JJbowkQZadKCS8UiQL95g1zWnZRiaa7GC5A7RiT9NTZ0td3cDjMOXtOQk8XiswIdcIo
X9MFMVXpD1kTvNakMYXo5uOR8VlTDJMPJnYBEiJ4zWrSyQ3oSmFQRI6h+GSTCzRcpASLusaLSywU
WaRYycmhsZ4D8qsFQ/a6aPba8l7JRntgPE1zcpWDavFp+kp1ujIgrYRz4GTj+2BY+9ZE3B2mNwUO
5GA61/KpJj7MvLSCiJMbiWFNaRtuakk85Ep6owXxZjSp1iGwQnQCnW3Eu1hGoZPfq74EHCPYGNEX
GHyrNtW3VS67mjHaPSJdNOHHXMmMzcj4PY37jQXRCtmc7wXl09RzgI/k98qy3K/NvEkeSl+JgfE1
G2NoiJ7PFzXNYysNz4nUOmnC2L5YZ/2HoMHhMEo8hqS/V5krDsa1ocwlrI9Q/20jbL8qOCBCoKyV
6Uswlft3hrSKSOTH8vEfH/+tfJT/AHmHWhcb71eR7Q/lo4zSDBWaJuv65/JR+4O9fNH0SnjUNJRz
38tHOqS0ahfEBbM+foP1K+UjWbk/7bx/e+rWJxtaQ1D64AO12VfFo5/0bhI89UO8ier0KjSG/VSW
Oz9q7ipG6tWqzp+nEU15swIcYE9xwYBee5Qh2/Cf5BC1LBlTjWOwKwvzIbGuhIEITfQXjcEm4Ecr
AE41SzQWrqNRsuVA2MS4g/6fu/Nobhtbt+gvQhcOMqYkwEyKFJUnKMm2kHPGr38LdvtZdnfdLk99
q+6kZcqURZzzhb3XjgEyktREcvWkNdLnqWJkafkhyHMFE0uOeKKe1mrXIQmjR3SbJLKwTgQhQM9u
r6rTbZGg5xps1zfTFzTXt6aR1Mc0zoBM40JG6hQrtxmB9HtfaX3oFX6z1sKMYaNYanO36vkrLfQs
x9BCdFTTTuIfogvGlZ6Pz72X7GwDTQIwekTCroo2VS55ZApIPIU2H2RKN5iO5AXJUVGjdTBOZ2aq
sJzGXWofBnXEqXevTK20LALzbHha4Yxqqm5wm2pLLmRpYUjxqshS6BVykt2VX5ecssALB73hRjHl
4zBI9zoL0by9pIF8YXmiO6KNSkR9HAEqS9QkYow8sFZNPIbTrfXiy/iEJSbHCCepNSVzK2nBKvWS
9SiacwRjUKqVQyNW/Xi1Wxj40sjhVBEvla65sDnO53Vvyt7X8BjvhuEz846x1q/C9AvqeapMkRzy
NHfiUDuSlTNO6M4UbZUMRLIO6p3AKM+C9Yvhmbd6lOzDoY9niTWEZxjWSkeClASYcNU1AGotsyHx
QkteAXGlCw79o17ZbJtJ+V7ostwsvZb9aNkbC79X38Uo9gwH7KUZMiRpinvKyjUTfVxs9N7MyEfC
vOGLOUNd7ALO0KSfjjYBg7oJ0WQAklq7mty4kxZSGAhpwSQ7XtKQnHvRY8CIFCcZmgKQivWK15j0
0oowAVZbpyKPTmGr7JEKfCrr6lh31qttEorYko1SZXz2Z1We1J2KDonJVF1kvaBR6LKL3JW0Fxra
Hn9pFY/C1g591TKVSXYJW7hhaJaVF60s3CmmSeQgghcnG1Z1XabnP7Wx/3Y80V0bbH40wZz5v/QX
s1ruR2P/r6//cTIztmYSrYD3p3f/YBC2kWZgSwY6imCZI2U2aXyviZEHqxZsP1Qb6PAogT+ezKbM
PovTHsIpk/Hf01+Inxv7f7712UD8obG3J9uQpi5BfzG+1NDu9UGzmUTab0MhjkGv2ntP3Bfjs2AE
S0J1EZIf3AKbbBXQarXhTIn3UM59M0j9NKKV5Rxf5IJwltGoj1b32RJrI87fLO+psPVFHGsbxSIM
lNibUSkWM85riMXSAkatg0Enjw/VLex0dY1F4uuXKS4W8vhq9bjaIcijXvBrg8wa4DEtrooYe19w
L/nKV0iZ6j1HNZwZMwYFdgkwohlIfxtOUr28UyRjIRlse98rQoFD/yZnoCvj6yqkL439ajMFkMdj
Fo6runybZtdy3q59sQ0skoStL1JGaG7RcwSF+9R6aJPPaZFaX9Q2/VSRcrfo1Ondt6dl6gOwNvse
50Xl2rF5KixgHx7e5SqwEQl88Scef9ufXNEzjLUc2qGV4cvIG7mgepTKDOFUpryWt/a1y6iQ4ZM+
UftOawUwWTGhU4Cup+uM6Jo6WqqaH7thL52jUbhcbcQYjpcJQ5aUM3+2kDx4/iZP1BUKgQzVHFTU
i9FX/O3EJHO5kWFoUaMGVMWcYXZMmPNzSjU3Tt4xMfjeGa0/569EfBlonki3dpF0yxZ9qQTigtB6
UTVo01r0dcxvcwMawkQoirEzJQKPzPFJKCCM+uKCfrXdgEZ0bXQm+TgQPxjQoxfzOEQKr4EFmCib
ln6OAC3KD00/+Z8i83nMX9FGrseEvYACsaFB5pmnJNn6lrpJ5YAoAS/7XCSVdi1mzUmE+ESdVSht
qx6Tno/trE/JEnQr7PvQVjbG2o7QrVhzg9UnzyPyFoHMBZzSKkL2kiB/MdG7Sxrvc5yVMQO1ujt6
s3KyDAmHk7hRgm4TIz1Ai+AMUS5crxueDPhPIHYFo3UAUJUc7nxVxUOUNas/+3QlJIyhpqZDRJuX
aP9zPTj/gV9P119e/+N05YDUVNZ8mpAxl/1U95Kjamg2dpDvCYY/Tle+Hb4LztyvJ+9Pda+OGo0P
It8NesPvjU1ZRP5L3fvhrWvz1z+crtaQ1k3pNfpe4xk71xBGtj3U5wh3ZoKnIcA9BB9ineSJ6yXj
TRIWG60j6113ZP0C09Qi+kfrGblFrz7pF+WEqzKpVxJxIEWrLknLcGucQd0YkbYVO5q8m3LyvTux
98BFGnp9oDZeexIclxZTpomTwFsX022shZu+BBkP1acnhz0JAsow3W5qVlMhCjqpLZ0gBEasja9D
c/HSz1JNRSPLuxa9jmFhTm1w8p5SUPRj+BQFuIMl7ziLxwQnvjW9lqWNlbtY1AMhgwRuFKHGHGA6
JUGx1lMQCFO2Siy2O0pCj14srfAtZCXk+d4ut9hCjeJgBtlKnX3vob9MjXpdBgNTX+jHZbke01PW
juQqqa4q7kwpBRYDPK0OVqVhI3H15safSkxDebeqExNc6KNkVQdj3up7qTNzSW3bdw0Ank1xSSnS
JeA5BXcWsgW1rddd0yD9JaY1JxbOCJZGdTDTh5A5kJLuoT2OCw0qEvkcpMqALDX3/oAWQd/XsBgw
Uc9xaPTpbo8sW+e7iyneAVtGMWu6aOC2aXFP5hniwwbi2n1UAxIanIYAxVZ5JGtmIQyxyv1XCAKu
QIHtc6N2smDUcRHDC2lnS4UolybbGX6wl7mVpgT9nfVFlN628C8KN1cH9FI2X3PuMxn2adIv9fYV
AQkU1GWBs1hvljX3YJO9pywYM1A4wW5U2HGpCo1VQtQC/x7tvQo4whYbxXueIXAMuPiXvmtnwCbR
a6mMJBFsvlEcm3BG7DCrBsQdvybc2jO+bhYhQ6wda1ZrPns+7via0W7PnT9/eaAGEIjsVGoCWQWi
QY1ge0+TPL7JUnWffS0k+LRnc2lRlJ/CSAXyYZgPkzkOh7jXQcVqc1Uiz/VJOT5L4j6cqxYqbJK2
jTdbmUAhtcS3xS8Gx3Awn8c1B3M3n9D9fFYzm3AlDm86TeiGFlX5fKwjIAuKVdmioYTO1F1b+XOD
ajKh/mhMQvOiWVAJR/hRRWHp8aeQ1Cm7aBZgeqSETs1Tya7aRJ/ZzUJNdtlkcuuIN8OWZYaKntNH
1+lLz63PNKxD7yml3oFq5ITkdDPJliO84LPwhb2s5eGcK8Uns7ZuZNb/DTIAaE+OqRMO32kvBjIB
pPDk877h3F0pRCj0iAnS5OAhLeh6bOpIDQw4qBXSgyE/2QgRiunSjTd2/2Bj45+IgkidROjcXoQW
B+xvZD4YOwzclpxlW2rVRVoQ++MLHuJsrbO6zucd9tRhkQ2UhMeNy94PLBSa6qdsMtcxC/AcHMm8
Dy8H7SXPiBGyhuAByRxo5hpEsMmsMZtX6awlk1Mxr9f5mReV9GAG1qcQGZFmbAKmgX67D8ho1oZP
PeNRIV5MtvZl/Gixw7eDHYmRjyObfQkFZ8mmv1YvGXt/m/2/jg4gRQ+QNe85nTEaAUYCqwzNgIQa
40VhFyVmOcEwCwumVLd3Ss6O9c++rC1TkIVLj8GK5z/WA9Zs9/n1sv7l9T8u6/lCnSGB+nxV851/
SHl0DT0em0ztm1bvYycE/g9empD/poh/7IQ0W4UMyCOJu5z9we/MqMQ8XfuwHfjWCX185/RcH+9q
CexX4zW2vs/lEWxOshUiGh7NJH2wtOTdb+yHQGCaESh9hHRsSP9sE80ZGtZ2XRpfB8ley/7Fr8Qm
YuPeysQweM++buz8ROXoYi9vv9hs6QXbek2XnY7tfaCccOI4SbDN5tW+rZwrP3G0KrkU4a3J/p86
ZdkrxiFCF9CgD8jQCeTmg5UPaxnpQIhfm4DKTRtP8VFFXBDh20CQyOxIA7RTMkGD8jKrEcZZl+Bn
ypuuQPJI7H00Kxd04ogjbysmPVmOIY4cCQZEbG7bWfOgRemGKZq/1EdpU8y6iHFWSFhKem/F9YSD
3NtLzMY6xBTKrKqgoNqUYaI6nYDKV5eQfyB4dG3do2wyodNYqCKsnWJFBJqXTqR/jpEJ6ukpUWuH
CC+HW5QZB3aeqAf7NkloJVDolsO4bZtxWzPtQ+/JmwY70pE5DB5UjMU61XXXkqJPfXcTc0JCXr+f
oxZIfDkn7Wek1a6I5NtAJ34xRK6fAoNb+E2zS1rjVKmY8oX0h88+8C3LQuN/2P7+64EXzG5/feB/
ef2PB17RsfwxlZ5juL7ik3888TxwjJUBp/FHoBf/9MSjpgaBJmvf7NTft4HMpG3AyqaBqO+b2uF3
JA36vz3vH974r3ECoypNetTL+n6AtA2h0UrSS6gNtkOCj8PjvfTDq1x/snrNKSOJB0jfQfZkIEoy
oVE9VT38BNjcnzoEeIEqAD5EETd5oxj3oXK27GwdEF6O7CwEZM/2RU/A2GRk8mIc0PtLFlE4yv2i
gD6slFdvePZa5h8dFl00phFowTj1XL8+ldyxS4u5uKGRFt4fAkAJ8gBKrJV2VvPYEOjdwYXRagaI
iNQ9YvTKIV6ppe5og3FQzJNXsJFpRUG5kdiQnnn2WC8SYhysFdJLPJbqxsaIm0PRsehKxLqn7zX7
s9nqhJgoPj6F9AYep35D86I7NcI+9H0FOj+0MsfUw1eO/q+Mw20XTW6NLnAsYuhakn7CfrEI5EBx
+q/aoXpWEaEmUiINVRHyIik1o1OQK/1jZIK7ovqUeRprnsqUpzPgKc3mx9XgByDIEdmDP95qA4rA
9nPL8z0neIk2pXy2brruxuYUSBWYbrROokB4wSmB12OZ+KC28vHQcYqgmdyifgoBWgU0CLybRdPC
v+kG18bq4aqY1XvfkDeBKF80vafgkbKtWiQwjopoWhMrgEUiZI5DjuQkIeAOAb9RooZ6eGwGKhXq
asuj4tPITUsA7JUN3AzvZFc5AVyN/aWd1xNDWv3ZCSao9gXaXsucTWkzWf1/zgR0jqVfTp1fX//9
1CFPlZQSagkT5QAP+A8Vgo3KChvC36fRL6gGxgiM+HX4xV8ntT/KDOMvBsLswhSGF18Jj79z6qjz
puuHBuFrlfHxjVu/CGqbZoT6Ittib/o6BtoRVeyA3aVylHBWOBpLbzajypQMmoyqySyQI0xJOF2U
VLz7mUoONzrMwvdWhjqWbmUmizyM1tVARnSjLsuAMwONbfpJmYKbvE8utnU7AgmdDqRSu9gMSN2e
nCi7k5FTLkrzIhtU4XOWZuIZq0kiKcR+9igYhiiqF378bLaY8wavmVgndd5bhZ53VU8sKjSeiFL6
XKeyfWRxXNMEkl4UEvBHjCiY75jtfRBRBg3M7Qy0hgmieplYInkeX/Sghxa6eBYD5HdAFASlw82N
vRusy3tzbhMHpT530aOcVsfUkJBUGYvOA0CYMl8uCWgWdbLMGzqP2jaPnab018HzsQ2B12mXZdX2
m0IJtzaqpqLRj3GhP2UVFdXMZknsBJdq/DjiqTay+kVUsuNZ8qlN6PE9KOdg/yIqKDOcrs0c4pHl
b6MEkVlvoPYOMPbK7ZhNZ1uFZahVz1Uy8IvLGqDC5mmAo9MzlNTZ9NHVEkflNh3nCkPWaVQP1vjA
jnLT6LCB4i9moC70qnbrACP4bPW6+1Nbj68aQ5YaKCxNZIvC/I/QThKOOTR+nAn/+vofZ8KsoTTJ
2JR1mUX3hzmh/Bc7cIRHtj7/nT8dCipBDhoNy6+FiPoXZYtlc8ygcUK29FtMKyzwPx0Jf79vci3Y
01MKcXb93HhU9lRhFBuJTCPliqcZ/35T12uVZPgas5lIKy6UWLlPNRsgQH0HVfxEkf4CL3pZ15Vb
mKM7Dmz0YqJfNqluOpm9mwi2bKJwPZrKgWzy7ZQCF/Q7onR9OHZZu7SlVdWXC9LsyRZACSXSBc4d
ty4jcoLQdGI8rFMQW0G40wtInyQOlKzrG41RX2RZfMwBivPNFbBwHSPK1MejXzNFqwka43odCU/M
FZ6bujgnXn4Q6TwxSjdh7d1ao+8IDJOkFi/IaQSpj9FVRKzHKyeQx0M/pqsxGUFO0fxTsm7U3Pyk
Nv7anCwGX3nzQLxwvRAi3M7C8sGAazpIxCfVLCMMG5TfQLWW1wnsY8agecjgQ+tnaTmbg+pz156F
nS9FGrFtTVe1Bl9cix77tL80xKd5RbuKM529beGORriKZ4sUQyqDMWy/slBnG2UnllkVu74qQ9SS
HWxTS5Gtk8LjDT2GifkpNfoCTWbJD+qV6wHEVKJpx1yq73W9x41Li6YIJ2lyV4j02PfH2TQ5KW5o
dhgvi81EihQ5k2efq8HMiciYmvWkIbZUG5dpODseaz142jIdx2MKvDaK04sfT9cwZ7VimG5SJvXn
JMHYGSe7gmhpZbBukHXPqT1Padncii5YNX4MLK1ZJ1E6LobZY9pG6W7qkw5LanoRjbbt7AAF+r0i
rSPYHGqGgcyWMfqSVReWT6ZW3AR9foHLvSHZcNNG1n3G1NYCkqZ1Q7zoe3WHGsCVx5oR43RQuRRq
+Op2XOyiuuRSQgWioEGgEAzXpWeRDdEJBy+b4+cCnmC5Rr5/NnGSEmt/KjubNFGZam1uXOu1z9g1
0+WXeIhRdUjEHb3HZXxjeuYeJfx9HSMTHvjMmd6jYfkbC1+OWQVAFLuGj0Z971kt5vKQIFbPuqSS
9Gz3csDgTHECySc7duJHiMziPHFixx27ScLC5zKUC+496y7kUuC1HV5G5pXberSaI+l01zIp34Mk
OuGheGJ4thikd48pcchnQAuybUJPrMD94h+Cefwgd8B2oaEYUbMiHgAl4EhHra9wBrm6AqF51Feq
iJyMO4o+5QiExJVM6SxN9cYIwgdFI1fK7E78f1V31eSECmquMLzLJjD7trKPvNId/OJkjNMaz8au
bPgNe1yKKa8bd7i4D6WVLGWYJhMwf4lRt6/VO31kTjcD3TubPt4yvT9WuTULR2eVFA0sqyHBfoii
7X9Vq4hmf7qZ/u31f99MCGM59AlBxY9q0gf/rJm12VIx4yKF5m90w48NFjGlGAaoTGdB2UeymPaX
hdaAcZoGlhxRwe8J/2eD3Yd69R8/+q8bLM3ze70Z/XIPD2I8k+jTvASpn9LZZDc66ewukWtYtpJl
1cGAUTKdhEdBbvFk1nB7uu5BDV1dECgRy4RV9trYHiSo5JRgDPSJrjcYZ4UKFvr2WsEGWJQ+AGij
6tDhRMeu1Ot1EEowFsgshfwXz6KbEGdTgjaL2WALVZz48wArUH9XBuR4luhEPVFl2yBNEygwJqle
7E7cya/85WjG1jJjYcvuK1i2uhq7wvegZldfwiBYU5DvY9t+K0q/pgS3U7cmaXI9IGQwMp0aE/Cw
hzCrYCNU9jZ447uMlRRz7FtzsIf3TMpQvsPp2laeoa3iSg1PhAmF2yDqQ7fwQ39rqjpefXUwmMsT
r3nVAoX8Mh31VkoOH9tyw9jgTQYeGXjepmWGXrD80YCFYSFaTpwNaRqfohnBhX/gDEtlUY3NNW3K
XUhfSfZa/Nqy/3c0v/DdyGKrk2TZbS5Nb6YkXjypfpXS9p7hRJe/xY3l+hzfG2uaTnUcPxMIyiyC
BjfWradWJQbCHIbUHYjW48jt7/05BtvLUnvTFWV3NmdV2x9br/JUE4VJLWnOPnLla6jN/zgVGGmx
Z/5Qr/7b63+cCjaCTTRzrMznspSn8vvkTP4LcKDKUA1fLHCuj6ohHLFo720oYCj7+fYfVEMzBkZn
nEZVjdjhd2fl8s977flU+OlH/6oq+rDX1ksKniLCYx1LVf5gKsG2HZLkqozTaQruLcZpKA5dVZmw
6sVrRlxi0U3qOWDOO6GbqGdltK93+hdVZxNM1Vi20bgyqhr8Q+iw7l9rs/DRHjtim+zqhvNxYZbW
ok+vsYz2mRG2NQsTSzWP76ShcibmTdJgfxayeqeNp7q5SsG4VYNhkVEd91W3bHs+1gx7skAj2gpH
X9EGBEBqMIikhR8RKPBZq7Jz2A/HSE4wL46kOV51doJHAwk5AYMKKzrTZF2pN+uYZCxRUARZ4bNa
d9g7K0eyq3LV1k8TeDWHX+ClH5U3DqV3s1wF6WNa+toaJwpeumk4243/RLJx6wRo2dNpCrA5UmHK
5pQ7OKN4atmEaRU1C8x4Z7IgtBuM0zP2w8z8kxFLQafJBOYo5SpTFKeWD8UM16pFep7SIF/JTYGv
kgOA4i1k+r/4Ux/UrzMXHib8zzyq9HPGf4y45X/GU7GV+vn13xtL/OkC1CjpqZo+e9A/NJY8crSc
rK00+Z8jbmbtoPro+cy/jTI/htx8lgUPsWzMj7D+W70lO7ufru9//OhfBSofHtRCdMyroxDhNSD5
UDOmjWFR8wntzMdoERp3VZ0cMkXby3hadRU8hcqyp26MeGNqyS408r0WB9wKgfVopcp+zCNwm2F8
P6XWrWdZ/iLpcPjFcbf3sc46eFsXlZexRYX1RlCun1vvkWGvxBzFkF/lcJZz1wkia3MsLWdM1Llb
dUKjpUdIjOKANnncNbBF/aQWbjpMwNAU6WADhCdpL97Q66HBqnIcuEHbb5Gvw2jP0ocx5dPetWPn
ttVQHCtRiE2YshhKM8YutECBgjQhhyWVxKvWmOQXLzj4dI0ULhJ5hdGRATg7MLRdWrf1BU0urUGr
tewEvrSw9poihjHU0dLwHDYWibUmt2gZXIaZdkw41qKZknkJULX71pTeslLki4pFQVB6sCo4omhJ
jcxbQi91ZPtNCq41SwbwqgQbAiWVDT+Hv49gpRnF3MzHMOlZqql2tZLHk8cAD8G7iduwQBoQnFvE
8IF9Lnz1AfkZbuN6afGfjPi+059ENlYnTxmAaPnleyTb0D2lpVKVJ4NUxZVVN8gzUBuRE1b21xS6
YukHBJMO+r06GWsIVPvek2DM9VvPtr6M3URIBnPC1gcqbV/t5JMeot7j12+ARw1ZNApIzKORLNSk
X3ca+sEeXtW0bFVH0rtdVEjroRNrBShfHSnASmtnkAJH1Bp6CLCq9eia5leYge/U2h/LyplvVpDQ
ZPIYisbh8Z8sDWWekv1cVPzj9d+LCpP9GX0GB8v/AzP+LirIKvoK7iA/6FvPwDHyvdXQ/jKRyc05
e/9vLfl+VmHP09jjw78AYjNbk39rAS8oh35pNX5+68gAPy7gZcb5jSIJe0erDjoD6o0SWiHwMfKm
IyUXt5IeaQCIo3Vc+9HKtEh5QY6E8GrKZmu9Dp8gzQOXKQ8gy05OXc/HPTfMl2uQFNFVA1HmiegQ
AALfj7P/1iSOjSg2fx03arUpNPQ0KG+UTZB00taSdWJstBsZMVIenDVP5R0Y7y3zidJTr42tOAUu
vnRqcQzm6TVtt9pQOy0gOxZEi8hm2KxVEmY4A58qihkjvzYhow6vWsthvu7hMaq9dW919Zsf1zsb
TnhXs24X2l1ATEmJW0BYLLhy44w8YqlJwEjbfB8wiZZmznGUF+W20pqDqdAPVOWcIgdBzadums4i
wlrm6cOb3rDnj+1kmch0JmyrOLOF8lwBpEhrk3Akzzz2dnHtbOXLSMia68UeCedYG8t5oxmSMJKp
DmoZolppVpKpxFcXQotDNLgUWgebKF7HxMyqEhT+8Op7BEWn44vXUp/hYw6VjHMy9eKNqujJTafI
y0yhIfyz6xHu/bkAgLCLgvF/jxOQ+398xr9d6r+8/kc9wjoN8y1AAPmXQTfdARMB/Pl8jQHBx/gG
/S+GGzAgDc4f3AYUHR9wj8LinVr0FchlZ9XOb6y/7NlN8Mv2i2nH///ks9L34yMeRuxupcbTiBST
iy0rMM8xoyS8KilpBb7h9StzRoIQFwQDdlbMtVx6e+I8sdNn6aoEJsgMbxtp9kmeCo9wQcGedvCJ
FB5R+o9uNF8mBQFDXC5GgrSSyyYFTAMHcx1zCVXVsPN0aaO1/eBIXbGyyuFoVkT4jvXFU5gvVJVk
rdOceHtmoUu9aeIlErSHUjHX8LMdhZiqLMRtW4fKjdUMb4XUH/sO9kga4m1tDLIH5Dsh11cr/OIT
6ecxHHQydllp7RX3XoJNijyEHDODmd6mokje23Kq1lC5WAqHc0oAhqxiOkyi2k9Ffk6HT2Ew7GL9
VtQPrXpOx34RaoKrs970xCIMbX7CurTLpuc0BCmZsokuxDJsr3iLF3pPc1PdwUQ5EdlL3COC26HB
06Gf1cl/Ue38qhIBKVsVcvfW/6PpHoIRH2ZWnPFM4v7TGI+S7eNTyRrnn6///lSK+fkCHMIMgMHc
L5Q6KlRd/47hnjv97zcvT6XM0EDGU//NUP/hqfydp5CV9z8fQ3buSOcREVMT2L8soXFCGGYK4n5P
4Q+X7qhnbIOKML4pFMlyVJK7bJ3lrVzdhZFpY3x8gVSJiwYbc0VyQEgf2rsp+tZFX40LzJVOZ4Z3
Qy8vOryZLB2G8iU2nuz6cWQzpBJiIeOeZtYF6AKta5NuujmMwDBoBRCMkEGipOl2ivwN9qMOEKvt
lgrrk6lbAU3hcm1dq8QemD/HnYSyw1ygEbpA4oA2l+jzjoO/BraKG1pgho5W/5rQdDhSc7JfpUzF
oA2AW9Mfp9K+K1MoGgY67ES8QxWFqePhSZGcqoHAF4QkGab6cqwjbHRMxGuyP/05SGGtE0SdRh3E
H0JlQNTFOjkq2R14bjBY7fiu+tWqYJu9MHrlU95BxyvjLyOw12qMXsrKwqVIr9HDZu68djXWcw4i
qwYyqSqhOo1tjshK4iV3BojVtwmwduZVOyYPFzYDl2JqL2pXFbtOgWxCXENQRwWZNxFX9wQfhf+i
ZzryabLoZrFR1382DDYYPiKVqjSWdjDjsC1/Vet3uMtoO9S9ZNqSW0WMPsQ+LM3PTWZhhiVGJ0MN
OAiS/2pt1VfD0gBAagOWLoP0OqlkL2q0Of2L1IarQLpGurckx5y0B+kwsUKSq2o7D1qkpldWtU2R
Zvb6557VhhWA5yiMTSaGy+gRGecrKwQ9+RV8mH60ke6upWhId6WpZk6hoyFMcsR76hNhrR0pjOm0
IHtF3pUxFhwW/NBBKg4xRSakPq3XgzjWY+BYaekU8Ea8Nn+HNeaCaJOXHI0AzKWK30Z/Ewp5pUeG
4iD4ye80UeMAC7GGebP2HLouf09YvUPxdIo+uEREKS9KSxDQNugHO6WSMsyc07rVispFqCbdK2bm
5oG9kwPgrFjDoMyT6R7kMihGNqOKt/cJeg+t5goI/I5JwhHWEBkNSrc06YCk9LUtKmxCIws9r7Pz
Y1BUPA+dcQ7wpA1jBOVdeaASH1zurl7Jv4QVZd6YGlfAztGqKGzMSzAfrHcwV2C8wQkQQAOwUA4Z
OtujB1Wg6nDcErYB/9X5mpub+ZrCo+G1f3othjMTVxKns2Cr8h+1mMWE50e/9a0W++X13099Ul5n
QREeEyCBv86GKKqEZnwbxn7VKP049bEtzVNcbiCd+TIl1Pd+S/9L1mAHWConNxcKX/qNWowf7p+3
gPLxrc/F2ofZ0Ahkd8Tkou/lVzwdK6IEXWVtb0R+bMy16a1Io/NeQZPth2f/rWXfQnogsUz+Inz0
H5tnvmziSvcbB1MkGELpAHGDHOrGkZe9m51JVf2isDYF+TE9pOGG9PB6zXa6YIwbuzJfzpfdtYMm
gkivZInjtOJ47If7sDwN1THx97m6JmjVN0+Sdas0q/KS3CA/jFhMbwJSTW6qEKoQIwg4RcQ8ykvf
WxrpKcUl2ojPqU7GCQttkhRxFoVbo9xLibUcCGeRy1Uc7QLeaLUMIme0HS3dtqCjmvPUL+myVCSf
+jpK36xkVZz6O2laN+MRtlXDTuqFkbVh7kbOTBcN59BtG83xXOmOBG2U43ZwDuMjwxujAyQANdAd
d2DaTv2J7w0mAF6WfafddtrZqpgFke1YWtquWEktJOXmaGyhmrsvx8bRjkOA/QtOOGrlhcBRKZP3
vBgvsL9BwB2ADr7KO/NmekKEFHUL9UnbHdsHVBin4eDtivOwjfcp6GFCcSkXHQTd35Jdl4TKEADM
Us0BG+VkKBSylYebNUKPViY3dZMcIrW+k0QlL+xbUjCP1jb9AoV1OS3q9V3mEM0z3alORTDaM4q6
hU22+AO79XiSrnVyy1h0YeneuustFNgqxEdW6eWG7Ep/Wz6p1onEBvslbOGALwqW4soSp1mWooE/
ipUNPAwDWd0gtzynfFLsatu6mIsld1Lfg3qb2Otxuhm8G/2JakNSCVGt4Dy5jQ7+vUR79TD4vZsv
uoNRnBIFQhffvX8wVUz466GByHhU5xX7QTDLqpUtDtIYUcGCDWLhFq7mGI7pxssvlmM5kguVsKw4
NPOzERGg6QS0A/EyK11QJ+tmo235hQ3rsl9an0FPb+xbmxbiTTmLW3E7no2Dv65X3a7b6TIJu6th
Zx/TrXeTLUA/uOm2c70b+5IP+wDb8JaU5huxax2QAUtQMSsifg/2Md6eQ2JPK7dxyc1Y96tpp1+k
o7EIXnsi1hYGu/tPfbW1lRpiFjBffR80t2G7hlTktLWL2L2HC3zEvsouhQfuNkQBUOSw0Q23Qayh
ZcDXomJDMizUydlY6M6Yw54thhhwA4ldaeAYk49yaRFlQih6mJ0sdjtKAB0da22Hck0m2Zc4qTwm
tMO+LwN+MGR4VHe2skuJ7miQzJY8ta2CnOW9C1FXvyrDdWpuk+LUKReFGaIUY6tqm9nTzWHzrk0w
LyHMPSYTK6ULmSeKvsllsCDVWsG0mDaPUvyggVYMHYbXWxA+bk62RaQcgsO84bnq/VHZALqRiey7
psGCX7S9VZv4hefWMxeXUL0PmWpKd6G9CvxtKC0j/RSrqF32HRLGwgI04iaW20J2xagQOX0xS7Eu
OTnDSiKc4L4kb8nb40pzopBIdoMJbcinKbxRckzSG0lap4Wb5jtJJRPQIZOm7g81dcacq4G+su4G
Pp4ZWcxyfaYL/VNnIvPck/wikiWYfQIJ4179n/ewCtLm4z38r6//Pve0ACgawBDB48Dp/xhpCbGM
LAQWN4wvv00+f3RfrG8wFqH4+DosmYGI369hvqLBiWAiqthfXce/dw3/3Iz9+s4J3Pj5Gg5kI0Hi
pCu7SRwKaSVf6Meu/a5y0KAuowPwmoPNPRkesuI4EjI7nMISvIx9ZMFP4sVYLIND89gG/8fdeTVH
ja1R9BdpSjm8KnVuu93OLyobbOWcWvr1dwmGi2GomeKVgpo7F6ZNA61zvrD32sU6Vx+mcm+hptgU
RFr6+Srp/ZG9j/JpPJJBLc27+Rb1+rV4YGYBzsQ2JKervZGDvdygONxpO4LWCydf66HfVHb1xENp
z/vpvroVPtUvxiciYB+D0wxNS3GmCeU8//R06TSy+uHhniik7WLfucZVBC//HTGVDitb8Bc5BJVw
mdjm8yJv0OnuSngvtvRJX8lbfUXy+Lv4jgFYKwkfsln+psCzZFsJWHjugCjyXb274JNwrB3m+09B
jQsCNa9dP1fnzC/ODZwan5ajSgFC0KHa/aF9Hs6dhOQPBOSCPTOvpdssdM239uKxoNBQE5Niu8Fe
Ja9hSSjxaSYxWCO4m+tKuEc3LS6RE3vNK+PVwFXR4DeM1/zbjG6PlZYwXkn5Ok/9iMlRBpnGeJF4
2y8wJyR8nA7cGE/2B2/iLB8c1R1SMh7wMoSkW/e+RHB2vi/3C4L1LD4GV9wC/LuS7UUBaybnBfoM
XItkhKQrLmfGq341HoLkqq9qp1XX0/guVTlJ3HdAyvyJu/6+ckRbc46mvd+3LTmZ7mUn3Ag3+pO5
oRt8a8xbk1LnWo92hksLcSkcnMDKmtrE+qwekxVuti5co81JlRdBsKcHbNxpetUcipnEaII27fCs
rpF47vrBH+6KtyVC7tU8gvxKneZNKR2Nm2WHSby8Nh+ZUUWzF97mPUsie+Dj8Z6971fWc8oMwZON
TQj67P5Cm2IPw4sXEU5IbLR0uHjnxJnsZvWy16/Ca/KzT+mmvPakXeq0Pr3mNdZhp+Z+1t0H0RX9
1lXdt9xD1LliwHcV3UQvl618Hq+PcWA/KU51UkbU6KtRP4njJ6nfBC/wL+FZTgda/stVBXtzp3vR
iiCTjekRJb4KvMw5TTapmvZLYB/PqJf4P9jO7Ke77Xvsivz7sbJftpF3vjvuHx4e9se7yH5fv/BX
vYcfTzQ5OfVOwH8Hp39793Lc769vVjfXnndcv5+d7XHm42FtE4v/5uXY2HdP3v6hs1fe0eFXO2+P
R9F/2t6x5L9K+eWWb++j/Tlw2J7u5/NA9eQqNuhSF94I8d+zL5wvPovc9h0w5716QtUprOVV8dj4
00raTDc46ijh1hG/ucBpXxFRCW7sFytxnZz+1Lvnaw9nsfj6suhSwG3/690DmI3L4Oce8KfXf+8B
l6k6jZyJu3VpAr8LeWgPUdFAFKbz/Du173sPyD1FoChi+K969e+Xz9IDsopDko4lHr36b/WA9I2/
6AE/vPWFBvqxB4wMEUiKJag73GGbomB7li5Oe3Npy5rIZT6yZjZzZVG7T1F/o5r5VQkRXIbdIqns
l+IBjR0nLIwHmQLdwq2ZR51fFNZNn4fbTIz8eJHKwNjco6C6VvsFAMtcT6+6tSQT8ie8SkZvm6C7
wtD0tXi0+1IrnKIqDhrFOzf0aYqirQj9ZX0p6QdrFYfGpYYGH5pFD4023GmE2+uG8ZSxgC5kGtJO
Qk3YAOkmfBgsJ3T73E3nXtrMxtmkG0lzUuG5bArMGSFl8LwYxWJHCa5J4HPHVn8Is6sqhsNWyYc8
Tn2DxD6tlTaMWxYOAymhnfQUMaP3ClkIqRFT8dQt+Z64RQ59J4ZvdT2Nm9wcMIDhmLH4fenWHgTS
Ls80D6J7pMp2qSwYrsHFS8KeX14v+4JaVZ7zqdhlWO0buQGNVGV7bMk3xtQcRCGDCpF0O7MEg6tp
63h+m2fpLg2nlyoQaXoEw0/NlPYoBelJvkAcf+6ixPKraHpou2CjNJoP4HpXFwp3VKcQlYSUCG3y
PaJjb4rE0Y0iw6+naZUZQDBUcPSZstJKwEZ1OdqB+ooaYEZGpWOTC2SHwa00kh6qgm5WaPoiQDoE
LBoLmkwZ69vEWPTINdp3Y8RhR+xi3d5nF4ZO+rL+acZx/rNXgZhfLaBjnA6Uof8xfoKD+4+j5+fX
fz96EAISKYecYIlp+6AshjyG24gNIWDwRQy4uO++Hz1L4Bs7B6hlSKVEfupb3av9xdejijawsIiL
F+536l7J+MXR88Nb/2n8NONfMwdUjrtsYg6jhZQESTiEZ6Mnh4k8x3y+HS/ilVzvKo12Uh3WjQKW
uyGTGyrpJHxWUfcNk3WrXabrwpoJbiAzKsa4nhsvSa3VblrHyabCIg4YOgP41WjSmnA0NtLjSZqM
q0G/+KMq165eyyJAGyXfpEn7OohoXg21Q9wII6YWDmEEF0t/v0TRXaMxroWEw7Qfq20gPwTL8CGS
VuUwP+H73zC+8wtEUJ1INx2o/aNRJDf5QKrcQrnqKx6l/pRRViW1spfmwYvZ/BfCQdUfwXht5STc
mJNx1OF3iGXvtH3nS2YRIf/PJRdgxlVcmBE1+mi6l3rJ6SRv62Ls9PlRmzpiyE1XHBlUZJxtcduv
xZRyniAvj/hL4GW6LwoloQ6TB6YN94oMeHZ2SukxCO8aQDydRRk9r6JxvgPexfSssdblpN1xtLFl
EVnPLvmRE8ZFg4o3tEOF5LVU0yjFrZsOsYYFhQjRGYF82rqCAdszEOzFkmaXlUFLLoU1QWfEDjzh
9FnMyHkEgt1aDMr55VgCR5fxLRNs5AcKIDOGgqHJSAd/c4/P2eoeUtPaSrifpamHbbwHd+y1XW0T
r1E4UXsUY8sTROKl8VCrzNYEPNVNYPhSsK8XnddoyKT7NPt8zMRnIfQHYJZ2vWjDijjdZmxLxqpB
n4r/dxcAsT0YPerOKYkt3l95X2vZ8vVL63aaq/wsxNLbV/1bYwbbKC7LzZ9aRS19rArecJmkUyEp
KIn+vYpCVPTxKPvl67918BYdvCLLmPO+hiNwSn5TLlmQb02qK5wZCwD3R1WDaGKqYwSv0+OrS2bB
t6NM/QsdBPsSDrgvG9nfwtvqy0n1XdXwz3f+0zp1FMuiBHlR7HrzIUyC2TXDq0ihLEjr6hAbkeS1
WunNjbZpjT6ylTLS7k1DmW5ktjwiAFMrvsg22i3zDtmTYQsF68amW9d5VzpC2X+Kgtyp6yXVJVzW
hj1MZTWvTpUYL6C9StSuK6QbTluM1rUoCuo6NzpUnIrVf6pKBqsXsLFeB+x61SJGjPopWURIJjxQ
g2KkCwdgJ5WUeJRpsUO+mFd20u1wUXny6nYAzGdkuKSgI6HyQ86kvQsVubEdPVClDNu20fAS5fJE
TssUY+fjARddQTw3SRBhRGg/gyrBz6VVJk96n7lCaArvSTPENzCoCHOI03z9xz43bPpUHD6MpbCf
q4qyLOP/zUbA4uiH5+ZXr/9WAojoDjTUAyyMLAkvPJf5dxsBPB0oogy+vtiLuJ2/lQDMt5h6GbQl
v7IRYC5YGhYedh1F3u+UALhlf3xwfnrrX06Ej91Hp0yhukT/7pZbYotczOs9ikS7fSFx0U9fwuPg
c/+d56txK52jvX4YtxcfyrsHGM4d4Jed5o21q7f1doTI82bWrypsURb8+wkJf/aunPVDtJefgWHy
S3TQyZrLcdkMFdsgClhZs1sYhgNqVwax9NMh4+lyO94E91FQOgEywugIyIogPDvafGmiy8QLWn2T
Bc+1dd1v5QNRTb684oL1Lj7Bo765ajYop5PPKSy9gAAf23y3SlvJn4P3sgXfZ1Nz+xe39wa3c1Hz
uhNLt5w4TgdAmz2xOxM9htfryyYseCuIhfmBcD3sq9uJqQ92zcFI7uMBzIW2K8h1bkc7XAW+cQe9
y2Z1bWMLdmL7LXU+gQu0Q6dxsD65GDE3wgHYoN3ZuUPP4gMidKksHqqH6nX1RiS5/QRXkDHTMuTQ
7YfalTfhysQqaAsO0x2vpVtwEP4yixsZkqmFay5c7pkQrI6Z0nyKJyf3oKZthysarPV4I92KGgWZ
fmvui934JFZ2H6w7CNH5SyLBOVBrlx8Yn5SjugkP2pEwD1ZG7xGARJ1QwMi8len4Bq8uffUJWgri
iCPjQ/GJxQTfpRv9Vr2dbzT+rPHL6pQOyJGtG4NNg1IS0j6JB0EKNomIjcu8bJuAFVONbMwrMHNU
r5IXraM1cLiN7mtO7Q/JIbe2cSp7RXEfdCfTl13RlTzR/TrFQ93pD07lzcehS1042cW6fRJesh0b
lVXlBWvVte4rPK4VSyQxxq7N52zPewr8JtmOFz8wD6nk5sR4Gcv2C97KAAfc/qQ9Qw1oBR+bKEoV
gpCfEbQZfIS04ijDi5OQdsJZKNp9n5EnA9TcTVXYjxvcd9esQa3BjUAeVQ4lq4qOXbKpWIwl5Nex
L6KDOl3+XGoOD0DZuTlLTtHLlKvLEgTvFMW6ifxqB1NwJnRCP+k8XTdKqdJqW/BPIYdb4N6MF0GR
wVc7bQnLb2QpZskPkyc7ihvvuPG0Jcee5Uw93EXjcz/sRA22mkPWV1pTlK5BpuZ3bMd0hmEPcBUh
/46S3w5rKXGsG/PavA6uhWP+dnmdOwgPd3PgQvDOYVhdy4NnPg0Qapkpq8cB2ZKbH4bXfj6ysHro
XtLb9HJsd4QPz5+S8DyoDylZPE4IXapjZY0UaDyR8ohcXRL4HCPe6ddqc44vn+oOWwLV6nWBHiXv
T1LjBOZWek7YboubAOXeOph3U3OVDueCgKD8TrNYVdqW/CzFp0q+UmBZXK6SSVsNmWOoXNOYvW9j
iQwwxRmTyBW40BuSczTm31ZwE6r+1KFOdvn1YHNv2s24z47JUX4kyy/tV/KnigeU1Es4X3uya0Y4
8I/RTb+vjtZ22hgvJi7nejOGd32NSby2lflkVK9dF/hDf/msM+quiwYv0BnpjBruh+kwyW6SHOp1
r64sGiiy7NzlIQ/9fp2sDLde6x6Jy9qybXAyB001s8bGhgrIsUFGyEpd67thRe4e48zkRnI4JLaM
ND0q/VXsCy7EJMdyDbbd17FM8K3HFKY8xjf1S0cI/WN0m9+XGZBAu36fPx2my/MFeRGfYlSbNG4K
n3GJEwV9D6ATJ76XMYE91+/dI2DmUFBvwvBTF+8H+S2pN3pRbFv1ecKGjWgqLzmh7CTbGC38aWbz
RFOjAn2ZCwbGOPFJpYtPGWvZ8BhscenHlV/RXBrzuZ1dZThI6TF6LrSjKab4rfhL7Z66+rEvG0gm
MIUdkkBY7YctXQOM5GULz4eJkzpubPNuvkpKckrd6I2Ref0aOMJt+cByX2Xq2/tgmVvDLnflTjwq
ltdsi23iybvcp7bySxethCe4xYEOdloXK8YqzKKBGOz+1DLoyxCWpgEACEIVzdK0fy+DKF7+SQn+
+fXfyqDFpEXSvYi/2gReunQm38oggjOYdlEakcfxk5sS+SX10fLtW4/w//ZBw4Op047Abv8aMPo7
ZRArwx/KoH/81o3l5z8IcUx9koV6EhXywTN5nVrqboxUxCnBIUhDGs+oegoUQqhNq1eI8sOXHMxa
venLst80rYwTSb4cg1EAmGE+SfFTmY2Fm+Ac0KjGT11MQiGEiD64islvW3T66OxkuAQh2w2LbaFm
OjkHcsQUssHQIMiVjSXBCh+y/maOcCH0ocjynIerTUVzVbco78w05Sle8OPdCAPW1JBC9qQSNE1G
sHZnSkAE+oQTD7Eh8u2I2ws/AHhoXJHRPRhyFustUjWtKKcD6tHI1Zqai2CxlAmxfjPp0Z2eEEcm
TuJOwn2mLTY0PS8womfb1pjSNej5tb5Y1iRWHmRC7Fq8bI38jIQQWVKLjqUjKin2BtM4tpW2QZS3
wrTqM3PXfBxuQGLzDEAPOcG7aNGeiyYLR3MIzpqg3UuX4R7wx4tcTfE+LxtjlSk4UGezZd6dCZJ4
yksUTNCGotL5sx9bi0YCBTO+dLYc/9q9LD3Hx+7l62f/p9d/f2x5MBd9Mr3RFyzox8eWjp5DwqIR
Wag9dOTfuhemlIwoWfV/BSMsA4FvXT+PrWoBZyCExyClzJJ+67FdTqQPbf8/3voXfd2HxzYeJxwY
qSnv5qKtuWszoFmj/Fa1XD0mHDgjuaqy7llQAF9LgWsauZMPMAVkaV22uUcsBA+7rjxiM/KMgHKt
CFwNlmZkYp0W6BVCZnMVvmgjHvyQW06u79NKfVGpnBh3HYOa6xIejGMS4RTW93GiH5pE3SVhfbas
mDyYyrohDLWZXqVq3VqPSbd0FyW5WZHp6DKg8apC+/ysVZGftAOib1bFwquIorpPL3ZSjZCl2fCb
FoNAhHjxkwyqOY+v9JkIWJTMYf+KRnv5igVw4DR4HGTLEe4vApEjQhvQrBVBciMYwZrnnb6lMauz
HJpvBU4Tu2tQYDVUaIQFs+5JRtcoCCi3k9LKvHzBJuiLRbRbzKLSF9+obN5U1J3FbPoRvtK46haf
0pXS5VuD2QMZOmT9lVWDoolDRVMTFBTQGLzQTO6Rcpzm5Qial8OoKmTNERQOKC0CaA3YiA5NQIKd
hvVtJKmpMy5HWxJVHJNWTq0zwdvpVDTUy1GoZAUyMP0mCB8a4zVEGDkgWYo5P3ukBz3n6cRYceJ8
NUq0eSUIdtlPml1f4Yqlf8CpFnBlOarBqVOHT0N9VyxnNqnHZCzH6SaJyZYdq6ldS52UbucOtDnm
hY0aNO9lovpNlN7+0WeOyt0MdHqZYPC0//uZwxTjH2fOz6//duZIfzF4wwBO4vWXSuEHP7cEq1QG
q/A1R4uf+n7mLJ4rjX3KV17Dh0mjtoS8wIxhcWJ+3fL+hmb35wjDL2fOD2+d4/ZjqdBOjMhbK1B2
UaI/DDlsYi5BRY1r9HTmbWUlV8kcbYLhRh6UfauNRxAIoHzEo1Hy03N2AflehvSB5n3epy4RCXYU
1P4chepaidC1BCk9sTa/tx1byJgw8vlQSAZZK3HHIzIEq0aqX7KWGOHhk8qxIpQYiUfSOQwmgyST
lGGxBqFgtAphSiPm3sSXRpzTpWBLueBYlri31NhtQprFUHZVU70tQMgcsonpfEeRRvieaTnR0CJF
NOfYaTS0uRPhAWWH3kMbvdQw3I4wJJlnIMkuhykN/JLgUPJBrosm2c2J/FgHqTuqD5U6DjcYH/Rp
co1G2mT4mOf6HNc0pIW2ytEsav19kpG1kgh2hbh4yaiKquvKfJqk8Bq0uz9X6Usy1l40gkfM5jWf
NtfsLb/pApgRzV7oA3tqNDdsluwTvmhY7ho2RPV4N10wkIUzwU+X/pAVFE2SZKcRoLVIPcltvUn6
V2l6HXPcDAKrKQ5Fq31vCVrvCUhL02hdFgg8oxhbqpXD1OhMa1MVHB60qWmQ2TIz34TEa4GgU/JK
zPh6ijblSJMSv2r4/NM+W2n1tFblNkb2lDfmTZhHZ02dDrX4jmEtxsygindSAOMQTunnNJrXShax
mX/XxGKwTeDtbIHDrNjCTOc3MhAwwQehNjG4Sik8VoEp2qjzJzyeG9D4Iqbay7Jx75vAE5tR9C39
gjzzoq2x+TxX5KGRogI3H72NjiKZtfjQtV4NVK6wREdGhSXkdIuDUTFoS0sGHCKfMLVoL1xzsd3R
1g9p6ncE0Pe4cMbK2Oi97k91v4opA4WwYdiRMbVozuF8sfZpYb6ngT7vk6h2uvhtLhhNR5swvinN
C5Fot5rc+AP7eAN/P7GLO+i7yMnlPZFrTp2/lYlBUDZ3XSJ2026JLeBv41pOhMOfff7CpSHNZQl0
wS70H+evSkPzk15G/en1389f4I8MwpFlcqB+2Ux/a9WkvxaXOVY5EdussgRffTh/8bGZInoaU5Z5
Pz/4VxHRQFbEvE7x+Zs1369Kvo/v3Fx22h9KPr3gqR/UStnBOybt3jbzY1yd1fjEZ4lY6kuABd1v
zM7R0VRUjNnIexur1eWG6WDmtvo6F3yFcawMWXqwW8kdnPACeYJg9iuJUZyA/rGNwNxcNfKVGh2N
6RAJ+0EJ7xTGrRWeocotA8TCSPpTt2FbGfP9tY8vTo40BuuD3UnaZgRagX7u4c/+iCKlXe5KUOL/
aeYkDuifH9GfXv/tIyr/xd7j/5HEgBo+tiUyQguVDxvE4K/o4e8lAiMNMOi/lHSp2mLnYbnJBpXS
47fakl8Rhvl6y7NiLRvT5WH4+BmlsCmlKYvUXWY1hksyJRbNruzog8dEW1ta9NbSFCTt9K6ZUsF4
vESyHxDCkYpHvuyR4EWI33HEnUPxvDENStoow0ETLIewWCTdJiLpTG6Q4vb8jgkXBMxv5PCKqnyO
yAzR1RU0EWLNkOICvEb+Q5dH5K3oJQudIJeKtSw+dzwLAyr8NBFrJ9ZhsYn5XhpiYZNqEyQkIQv8
oIermwTluVLWjYDmTOyvhQZpR2SpG7MTnqoaWrIgsvcgA9xSzW0vDtdNOa4F8tDmrt0kl+gkEuYQ
A1p22i6+qgr9KrVKwnkWoHmTlleXZgodZcD4MV6T7mubxrySpMX22DB2rL2uBuRg5FshDu1+RqJ6
qYHWMUtEgVuidViSl9oFVIEGIkELIciIIoRIRB8xL1IJZWTgpxGyuIgoikVNgapCX+QVITqLmq2s
Vt3WqC/kjsCbx6XrCxEQQy72dHjqJuP+CeVGmoQkF9HAfJF0aHO/jnDimm3qxqg+VNQfGlYgtCBF
r58toFbEaphutMhFFC2+MrrhrQtLPx/HdVJRMGjiuRyJc9e1ZrD/8JPCUtAIEBMGhZG76l/Wryqa
/1+cFD++/ttJ8aWZkKCj/O0i4Lb4dpkxkgSpwDPPyERfMI0/XGbg3RbBgmH9I/uRJxsFkcTwcTlh
fivx5Gfw8NdmghHK/3/ry4Dj421G2MIlHS/KDnDIOymQN4GhvQzweDbmGL13s1D7cakqbiXE71ZM
+ddNkfqQAScKFPTGUrqqtd5RGpKZot5h4LhK58YRzNcuBtaCIbAuRCDc1sYg8bpp7hP1WI4oBS6j
k6pUVXcSI73KfI/yzNYE4hbjYjtVrGWEbQ1IwawHZwksDfOrGt4sY1x3iKpNzb5Nbl2pJjRc23bZ
5yFBBn05FlAnZQkrMEnA5PracvtZMuqTnLGNAEoEg9IL02ATzd0pzirdichbrxRnaMlFSZPc01n5
SLOJ/PQ+IRQ2akSiDGriQoRjBJ2qmmTionZiIeFYy7qHdiruI1CYsChhxWgMENeNikGsU7TJscrP
wcBUA92+AMMthjsuVml1FUZosjSDgjmFZrWOab3EkHUfrdhAS9YsvVm5dGk67ZqqtrsZzEssRcAb
y2Oe3sQ0dyVNHoyz22QIiFOh/TMYb6Dze1AoShOK0wtF6qDL065c6taKAlaXP5t1iFJE3tPpOW1k
YRWY3ZGy1zJaJLK3BQWM2tEdLMlPbh+/DVrtmIk8781Wex/1wtpHRXXCMYMTiuWI/FAHWAiovC9U
4AOVeE9FPlKZ91TorUwNoxQ4FpbiXVYEffkIJF6T8ZcRhEQ8K5JT9Z/1kvRjWoBIDb1OBZXMp8OU
zOcLKaH04uhLYoUOYuklRpoKLgcm0AurYzwX/BkWouKnBg5rIa4xkxTbculRRjHb1kFzpy8NjJa/
N4awyuhrWvobeWl0NPEuoe/JC7fGtaHTDIV1ck5LwbgR9QaEzpdIvDAPNYJHO5qw+aZRVhLJOgPi
QoswPci+K41wPYaTjtBLuyaPVsLMFK+I16aGU0+sYZjITqg3tkVeX0OampDIbF2fR7a9Imo3sjeM
+ZSS9Ffm+0hhzViOVyk5gNQyKz3GY6mp64GswGYJDQzV0rxmEgp2W0+kTWpK8zE1RlhH5Vw7qrmE
63AjBsvVKHJH1tyVpbK2lqtT4A6VlstUnGWu1eWCbcnBiybW/8vV23MHk0zo9/lzDnI8Xq5oA1JS
sVzaoRa1TrNc5CpQJqGNtBVAzGirVHh/p+Xi75YSgCk/RjZrfJ+X8kBe/uqzvI43ooDrDgIz9sVF
31lEHbMHsjCCajrqgXydyw1hbNBWs7AtDjE1SUNtUsXC56RrtLV2KWJPabZaFl5uqhDLYXMJBu9P
vay+eMUUIIN8Q8ALzPDfO6/FVvDxsvrl6/++rECAIe3lPgKFz+jR4Cv/fVctP7OsRNjL4ZBg3Pah
8VJwI3B9WczhqTf5x/dhOz/FRJIFmaqBFlo6ud8ZfC2xYh+G7T+/c/q/H++qLIjrSxdaCoZnLK+r
2kPn4SP3eB8nB1xnh7+Zuay9ThxEs5521WO7Np9j0npR+yApyq5j5CK37Q3TXyY1pCDaANdF7bRY
o2ubmdZtcNJP09Y6l+uSqtRGto6nfJxcE6qeFx1wdB/Bhzxom2SVrMTVbL1ZqJDEmaOO4VbI1AeR
qp1ER2YQrwuVO2X67r3OgisItwnCfnuA5N+XN6wV7VZ3EPNQZ5P8ewY636Oaj0+42cP8s+KyWwt8
hAM4lyksEQq79RbGsvxZOhriihl85gwIBPzpbN1v03O/Vp7K12qN0GR8ynZK9xlXGlGbOxSu1Nob
FCADGojELh7ewqeEDCy/W6WfIiIfqR7xzruqcaWVK8WrDv01rvn52VxLrV1jzFiz1pifA3FvrrVt
/km7kw7jWR/4sWQn71W+meu7zildGV2fo93Vfouu5TQ/FySRFXbhgcZwxT0uMOdIlplr2hCKcF7D
5ccoe1d6Hd6kdjutdop9D3HD7VYKXy0znM5wpnNHfb02dwogV29YbY030eZyyV0uTvtOtquto/BL
rhNMw+h3GiexLyuo6itS3W3nziAMkGNXtck3WnfP4acxsvUdkZRwHP/UU+Rr3UdpyciEzhgR3n/s
7Mwfvba/fP33khexIccHdgOAqeaS6/Wt5JU4YLD2imDzvlS89M3fm2MGzTLeGUNTWc4tY5fvO7tl
pm7xg3/DUn/rGJF+PEb+8daXydTHkpddjiBIdaTsyiGZrhMT3HYpjO+GeQolZFNC0bo43G9UVdjV
KbZ2CdFHqVgPU936mjm6oRUTRGCuZY6IsX9lBb0jfbyvkF3JhHqneSLaai1fdRZPm6Kyvw4vTHfG
eKdlhp9pgqMRqGeFOWQewgJxvY6PTd66aarDTv2k5hN4DX1aGX1NVSSvhuleTWQ3kPyYrIa2aJ1e
GhWWd8VNKEPyG5LE75K1BvegY41WIq6Sm9MoKP5YFjCPW1dZrKz6bY9PeEYJ1HSz0yT3yIJgbtrz
zAa+f4LSSfSATd/sy2Z4GGK0hZHijqa4IrHkWqhJ+RozZ8wZxxeTV1yMjVqbvtT2JHBltkHwgWqF
K1kfDlGwAI5i/5K+1GG31swG5bD4pbVWRbji1msvVtswHtzeuB7T5EVTs3VvZZgttFUYRhuIb35c
w8HJVUeQs89imLphXwEu6r0sGF/6Ptx0zQU8QbIqgVakjJTrnKhkiEtFIXsky++1iWiNrHyMDIGi
kWiOQHMyZgI9jklLchJK0RpxJ2ugdUtiUF60njkr93kWXZsqIIJ0ICF87jZiXT6NBVJO7bova08u
yr1RXK4hmp5btem3BkO33QT7Ngp7JI0m+rPCE+WCzw706PyyHi7KvlDqdhtAhfSl5mGJHp4syxaD
t1kRXzJCyggU3/HhP5idTNPEwLBhKSouxc6lmPrHipUOzoO2iPWNGQWEyJYYr41mEF8LPqKvkyjb
fYs/5EGxJn1dCZ0J+14hdU7Ka8QU6oygrJ3a6U1i31KzdzHZvwAW34vLPoa9jMh+pp5S6uzRGybZ
GS6Hgi1OwTbnwlanUqtVYgKiZdsjD59Ifnyq2QHNcDg6syptQZPFG2MI5KMQ9eRCse9GAY+2TiBm
bZPiPrODmQzZP/W8RdpNTINOuCKCaUwM/wmKByn/Q9X2q9d/O2/FvxYNBKML5e9T9ft5K/6FmIpp
H6RxSrcvDPlv5+2i8F4GCOLiqvhxXr78lMjokDchfn3Vb5RtX+bhH5wRP7/znznxGM3IPm7FeCfs
9Dt02WLlABoEvG7hJ6U36m2ChaGKQBPoM5vvqCHeJ/6Hdi6w02yNjpDqazvQ1uvUTHbAQx6A3Dhm
0y5Tndh0x/CkRN4krhWMWtgo+dwTXx15uFNnlxPFi5Iz3s2ckGH3QloPE4JpFhxltYg7DTt6nZ6Q
wXYlH9nj8BJnKPFoSgIExBH9dYD0qr2QK36EVZDed4+LGF2Nbvv2eh5X4pH2e85uiNwhuhoEG23v
6U/9nH+5XKF3IMdBHAeh6r+0QGxlPn7Of/n6b59z6S8AXZgZvjgZPzQnFlshuB54ti1mYks+38eq
Yhm88RJytfBAfGxO2MrjCjLYNSkUHYs16Dc+5eSt/NCc/OONL3qDj1VFHopZJZaRvEvhzgmptcfA
zfBHeRyGEX1LToI4owSy3cc5f1ETZW9IydoUX1XtxLbXEavYTctXzdiMfQ57lEhz4zhMTwZDmUq7
nHWELDlQvwQbXBZhRhawxrWctKZa2ap5ueo1CL3zVKBIpeHuCSkNRet9miwAgt3ic6j08Fo3m8wb
KrB3XSTe6yEEhZFhdkbYglkL0WrI58arLxcdb6WJ5GaQlO2k5Yu6Nmtp/QPEK218dWlley6V91pr
TuGESHbKfD2O4Yhc3LZJBXcsehzN2OFPpTWouzRvuJTVrNrwJeD/gRVvLwwWRpgPhciWgOAhO9Hz
rW7Fp8LCM05or6wE56EcjwbmEDyQGALCAlkxi/HQcrpB+ESk2XE2qabkepuNyU7gj+cydl4avk+z
4qTx41w3RKzML3SmW0GSduqcfSYD1FxfLlJ0yLXsfSii60HQV0L6EC189tIbouCQhMwOQWg/mhOR
hyG/MUNdBygVOyOEE4S1MTi2ZbGLFeY8w50YBbsF5KyOuqOG5ga8/rVMgyGMMhPIxG4H4tdOPcz3
ks/AWD9r2q4eR7shPTYJ01VbPOmz+Sg3FfFeuZeVWKuxfQzJUY86+K39swa5P5UAtcRiu9P1LATF
ROJYxsZRbq5C406QQz/O0l1tps5k3f+Pu/Nabhtbu+0LHXQhL+AWBDMpKqcblGxJyDnj6f8Bu7UV
3NV9fOubXbvazRYpE2t9Yc4xsTheBEFztDCtDIa5UOcCKPIOgZ7cJ7zSbtPDhMrDYqZaUDglkl07
fZ3s1ES+UYvsupaVs7zIV4za3MmPnlu0HGOnLVKVhDbSASIqtYaKTady66jgGnGexzABonwnx+Jb
700LwmPjueqj+jPlapOojy01oYrjPg3bY6+y+YnrY8miXqaGjEvql+6xD/VVlgzLjjJTRYJFEuZR
ofzsKEN7ytGWslShPJWaYZXnHjgX12wfJOJwbQ7+XjvW0W2W0eryy24odz3zOrKqjdc0bhaNFwL1
W02NXNBLFlK91gfMCKVRXKYAOBF+NQupShca1XY73iqtsu7Q2YEuW5MeMk/Evk/gGqPgnu2gU3v3
JHkBLD4fOnLpKekHm0wjyVilnr9PBkGgCcODuGXoqt1orHXtwrroG5m9rgloRroU8abDYzc3Dop8
DQZ8r0tPCl2F4otNQJeBbgKtSr0q6D6A7M3qFDLVIiK3ZeLq50bFx0MfoT706Bk0j9qPAtByc27c
bYcAdz/0xjm6ObhbQr1UiU1z/BxwEPhyyfIR7MNoYHwz7gvLuuBrlS85Tm7J6X6o+2CnGAOCIGk7
aNlSytPCGXMvPkeVMQuGKJOtTHU6CKc23P94/B6zExsROo5WCgCdZD8Zz06mblLY4J1l0PMPbl+S
AeEBHYoCp25eQ7iZ07TmUFsbA0l8IliXSQtloCov/9Q7dJ5zEQFJxUbLS2H2A837L+sokJWfFtf/
+Pq3CR9RY9ySyCR+jurmKvOtN5fZaZNghMX05+aaicB7rYjOHX4Jb4z2/UdH/9abz4BLBNlwu8AX
KDZt+2/coqrND/ky4vv80akOPt6ifjbY2pSb0k4unv0MA5XS38VJizPWHF6aaNWH0SIF4yN8CK+g
Wy8mpV8Bvp/mLU7LODrc1ZrsIpdfAzLZ21Z3q8SZY8X7nic9IkOrsZtNHXzP6aAV6PiGFL9IbXWS
ovik9CitwJXgYM8uCfhaoyI6GW2HlwmPTRdxhOaLChKGz9a49au1BpsJ8m2v85N1ubzrWdEGknSQ
vKeAiJGx1Rcxtaboi02ch48eybCWxjAx08/GqLtmIbz3fNav1CfUBVBHujSplwECOSfU2peyaB7o
LJ8EZp6oFa4GP6kimk94/gMc/Y1koPeojdHt5UtWJq4Z4rE/AqY7VtPthMswLmRcih5+lMxpArG3
x/oUqN9Gc7ztbeue+4aMWtbfGzyYd0PNCayW53o1HU2gKf0E164rARZ00YPHIM4Hq+KEMaayWLAn
G4cOQEkDj1eKTrGU4/HilWFHl+gb5ZyCmC/isd57ar3uxbQZpf6lbVF0JdpClmjO85IlNMukUoTa
MrW8u0Zi9yN3Aduu9KH0CxC1+UsJmVBXm2USig3K8qvM3tuSv9V7fyManI16uYpk+dEknxS2w0tM
mxDZeueoknwMZYz+QeWGVukmenTIovJkZ+lZ5Pmr3ja2GvKzWkq2GSnVcNB4+0qPz4xI+FdvfCjb
gT4hNM/8geGyxvy1h2FF0MRNxhJfabIdlgB+I5XxaE/hsSPJJRXmRR/KG5QTO3Vk2BMFy6Sfdt0M
jvQTAPaJUyjc79EYuhBeAmeqQpac8MO85xTEdT/QRBR4rOJ+lSjFrVaZlxbYNsPDSJjKxyiDbwEn
goX9+RApm8n08KeiZRPp0RuD17Ej052dV2vB6dLLm7CaHnvLPpuEN6zVgWQdZ4Kiv9Ar5KKNHD/a
RJVOh7I8H7xNHON/Ii3DHpJ1O+OxDaqH0V6aOvu1CedWPJyjrOdmxqrVSeNFaV2P/XCfpYAoU7EQ
FUl+CEiG9sEYZJZEBYo54l2Ro+77yNwpzGfzkYQbuzjL846AVnvTklY7KcuOAmXy+r2OMqq3A8QO
JYz9TnuU+DuooSSmZuj6cnOGHpxphOSaTJn1k10H7gSmvIrrZWZ+6wab7NiAi5ZAwGoEgP+CT9YZ
imFFHqdnX2vmTTRdtGPOlKzZeKgqbOu2ib8LG7m70JZ5el8aIYJWedYbRkC1Umxd+bSREwIE5Nbe
G8FwGxvFrT0MNyb2SN9Lnv7Um+pn04NuCkETWXSGNjc9/3JTYbOia/qiAuTe+PT6926POTGFOdaP
H+Dk92UU6BoWUEAddAuT+s/r6O2mMv5iFwUkQXCTMZacZ89vN9WMruFnYS6Drcwd+1u+dWUmVXy4
qX796F8kVtREVm+UubbPZGy6mj46OLdWsY0UKamB4rd143oZ041Ux0tbRdI263FbhE+tbuG+3VHJ
Ajq9qzuNvTZq3bqFq2Q6xnBpwvJtsCfbauk0xYVXnRW+fxyq3RQ8No1KJjFBt4108oLgojHmo1El
pTHIyYQ3Jfo7XcMLMqiRfpFZ1g/Bk1MOKBh6P/MXaaE9RUNzWdf2Sz0vUptaTMRkzMtVto5EblTp
7DxFD1TMyqAKiZAEHDJDMmSIdOWHwXfCMAO3gkozQacxGnb9uU92sb/t+3DnN/eRcgwg2sjYQooI
xI0R35ntRQP3JuYCzmYQDgLjS/jz3a4PQPBGODcE0JwYeE4BRCfUp3ULfN7Lygs/Ca+VpKZZHReM
YZxO5RcGhacoX2ehL23rMaKA5oxC9wW0x1Lbb9aM8Qm9XnbzCUWIAFoTKODwFN6FYoGkkttt0pKx
naD8cP/kxxeHA7OaHyAUxpL/tQSyf3l8f3n9++MLd4rBCxCJGQXzeQmEDBfIK9aNvxHm/ys055kM
xCkeXIY5yg9J1IfHF+2uwcoKg+iPmvc3Ck1kCr8+voiIWTWxa8LMoc+B7B90T7LSR2PfhiAsS6Ci
7BHsOsqXaGpWdamtBiW91dgqFwR6FyW0Eiu8hjTnyAQxy6Pp5nHM5ZLtmPa6HvzocRqcFEd/ZZ/M
BkKzEa/zgcTKlQaPXJv2GhPPotwVFfDkTjkbR+sqLu4M/TZqu9lOtBCIV0w0hjKbDxnPhV9Xj5YH
xTF/Yv6wzwEf1YQ46g0289INKbZmyFWGTt6Zakz9UWCDYVPo+rJ238mFsTBrO6bgs5m82wJzpnxs
2uC1yFtpl5DV++r1WnNUfUk6ISaCpCrfxxlQAEV/tiRMFkmiLEDgLvOWAjaueOrtVFnM4pwubOTX
sO7760F+zXm0FRYEXkrXJkIqldEKlSNypKZyO8LZZ59AVx+mcADYlUVwlJPjqEjDhTbLGAnnk3BJ
+YTPaaidU0vf6JCRfwTXsl8EMouAsmJldi+HJV5vaUEnsgsVYvo6y3ZHVGRwo/C2Wvp8PYMZL5+r
un/OVCoqKNK52cL3ZpeiIiJJu/xMSqbUCRER4PoATmfFxQIDGsZYQ/LPW8bRons2DLxcxbNZ5FTc
KAmECc46AYU/OZZZX8WoSB21Sw5J7G+UkATSP/kAEQIPAGterNXE2vzHAUIT+cv9//X17wcImTjz
fx019edhr0kfyiJ4vui/6qs5G2ZcMwXDFyUKts8Zc0NZwIHH2fNbbSqREP9wenz43HPW98fTQ88C
fxhZHe792ea3kIAfnEzhFiRWdyRUUQ7XywKXk/VNqTZNvaviQ62u2UvY0mNF5ojqjMoug4kJjexV
5BexB+NsEZMzcCs1azl2h+GKfzA1R5IYcp0MkW4iw4DLeduZN0pxIQPL6d2wXtnfPW+plt/y/jHH
O1Dt5OaWUTDRmVTFD5kpvtcQ3lobZZ8rXRqgXxuyEUaEiX1FxN2rJq/rVMajeC76Gzl/SMdVQvcU
Y5FudiYGUlyi+rJrn7zslKoHj7SQOF3hI4+lXZWfqZh4Avuuy3TGc2d6etNDAPHEy7A29cWwjpzY
De6sZkNGl16tW6AShlvtdO7jxBWpawRHS1qFKhCqP/YpmneDyDCQPpizppc9xX9U0fpnL+M/vv7t
KWKo8yllhAf0fd5DwJXKg/Rz/afyaL5V0Tql8lx5owV7K7DfrmH9L3V+IpGOWNzEWHB+Z94za9U+
FNG/vnPK9Y/PkRG3qikpQbEvdPyFqW0NKBmNSpuWgR+9JkMMslFSSQoYMPvjUIi0XWIjL1W1c1HK
z54ShvFCHlBg9JPwX8VACd5ZuAD8tmY6E59h8kWOW6FHjTLGj0o1DHdNPUswYEqXwHCGaytYo2gU
mMdKU0GK2LUWgXSmhEx/blNNi8G49mRK4d4P8wXD+ZXSWkvL51GT24Fwj749KlaExszr/OGPrSbn
v0wZfvK8blNULPbzWf9vzSDH+sfL4B9f//41ZsiJFP0nheOjMtGW/wLeQUv3k27244/ev8ZUtsib
FBT2c44OX/73rzHzTAIGWQsqc6X5mxiAz9Xkr2/9y33gVbntKcpQwzwPg20XhtOFnDLaIuoT3Bjj
u7JJV0UUX+mqTuUxmKdOqpFkSCkdVd1G2zyKrb2MDYYJTFgfzMR2JnEXSs1hDI07rx2WEpmIcmCt
IsKXwe45cnRr1tJ6RCTXmrhkKNoEQ3efhAo1bCXKnrXRCYD3XXPZi3oTSuadBfHXiXU0w3Xe59vO
ZpZT5iUDzbqMthObxLyQXr0SIlXpgwsO1kbKJkwu7WXKk4mFVmwarYDc3PnhaiJTbPTJdZNrYFPe
LhXqN7nUd3kcHkp8MKY3PmVWslAU9QmQyVJD8RQW3xXylVVtWnTyS6ZEZ/XIZyQzZ5hwzXQQjGRm
rH1n3dnNnF01ZuCm4tWgFVuyqq5Cm51lrXdLTU6kBVYgxFN58iQnzdamDd6YdppDjc2H5cDqp+nt
y1yZcvT8JaFGGjPUpmR7gX3O86A9I41sDQRWU+vivbltB3snRGgfyihzk74CJ9fee3F3kqrhJEpv
OTMY7dj47meoiOoojpaj0tQXVd5cjcV07Dg0RpPNRmN1rjHnJIHwysW3cRrxIpE7BEe/yeqTDO1d
SOERG9mzz9dgSFrXkKVlibMvZDWU++Ze4fce6u3OzjKXWccK8MhDoUlbGTSAM4UaLm04+8BKkqeh
ybZtqwbLvgutjQzmtnEsMi1vSPWKt34gcEDprGKzZGRRpSW2Kjl/eMmKzY6tP159lh3/fkoJk3/h
y8hKACf6+Pq3Uwodgiqw+qOeYcGizDfq22XLyEqdUxYpQf+W1PzvsoUxhIeWV/F3MKukORXfTimq
VhQULIDeyAG/c9mS8/rptv0xsvr41ucD+uNtm4V5HZBTJu+HUrcclZm0ZCjsgq0eWd9IjNUwkUGq
MBOdDtWYaWSAiXqhR2eaR77cEOzbxD5kZjESsQPfStPCJ107t1Uio0J10eMZmNWBY/E41OFyMidH
BSqSgzEKAPWiAIjr0unVICDjFE2inq2YFy5VGWpIEumuwmwLI8BCzJnCkiWkrW5G6SrwmuFAkDpx
SPVTmMbHqUxPamKs1GLkieImD9JtgkM2K0joki3G4u16lmAarbS2UhuxkAVfscqVRSxl56x4LgVA
IFuElO6JFi1kbdr0iCrDNP1WRSPOeqwrC6FOL2VA7lYylPeWsKEGcYIYuJHINIbHjm5aHv0HpVZW
LOoXSCiOcpvjfpFxHsGoThJLWRk5wQpDsk2ZbZlDsDXl8iUEG9KytsVG+K3rCUq3kkOdg7Xr7Rfh
9xfGqC1qRUIyKVByt4jF6+R2LBExGuHOm8SmBLiuTrXDAI6cjjh/HMCmtEhyMR8yGJSr68mXbwWk
GZwfTuXbK4m+RKlkRyIoq7W1tdxhP/aJB1StILtsdGmV1fK6aaKlwRy9BfWo1mREtcU6mV2CTZIw
augf0mLygCqxQZfzTZWIwY0tcWSdcFSF/hTKpeJU8xAkyvV9l7RnZqg4mT5tJpKwV5CvL2NTgn/H
j+KzOiOOo6IQd0XD5B/5apmhGMn7Cy3rL3OjIXVMm3PdKnY88LcIopw5igUCzymPvKvaC/Q/dkP8
95NMhY5bkQqdCct/HGLGp1LrH1//fojNmRMyYzgY8AAKKWXeDjG8jFRgqHZY9v6SHq0BX5Y5TlFj
WD/wap8OMYtV9oy2/SHs/o3BHW/gnw6x94+uzn/+YXBXliB17LKT92ZWlPvetNZhK6Jq9szDVsrF
oWyxVoVzYGdOcmes5G5JP0qep0Wu5zTzNTTT8bvegD45R39GqKEC0kDlMX0W/bZiw+mEfevkAWst
yrUzYICvTV2A3yjdumUPNwedtoT/yKhO5vDReo4hLXt2RvEcTZrM4aFW77E89O5TzprcIMZUjcRl
g8jBmVQj3ZF9UK6zOfK0n8NP65SZ40yfJBVVIx3Vz5nl1y1nIWjOnFi5xLM3mbbL4Lx2beFdjXa7
kLzwfNIAuXo2qYOtAsDd29pFsWxCAXKjJKtNWeuFvOpnD4uvLoocCrNFxil2i/BVAYvuW4TFBmKn
K3m5ok5DOV0skmxOMuUM7u5RkPjESAGSWcekEPkT28b2dRBioRESX0ovvvS9Lg8RyJaK7bzaQOUk
DAM/JKRR01VSKK9je5fEcUzG/Dju9Lz2v/lGwWjBXBVedU02ylovlX2kSPdlwggOb14SnTN0VRaC
076VunWpFx1cjv4yQlrdToaNVBPfSCUvQp9MXTmnypURMNV2udCYD8ZaMrx4lXIWhLprZ/KFzMij
F/mjLFCSoWAyZ3kosfR8K9DndByOt0lxFzbmFQ6+swTzaF7uJjYFU7mvEhtp6gocQzRG68KIdhln
3MjOJ7U0Br+ANRkEFwyE68lwa0lfBQyKI82/LhkcW3axBHa39KfgEPT1WS7rq2K0AWkO2T6CANbD
y5OprWPUZXxP0Nx0UF/klV7hcHQqVjTkHJAfvinH1o0CsHNhsiwVxKsAfXKY9XacPcYyccVqzqlu
SnCUX4NYXPR98U2eNEcdBrhAR5+PaUwgiiVAvqW6iFDfV0pxyFVAFa218KV8ozPxDiN2PinJX6lF
LSotOmCiXX0Z4R6oqlPYERqmuYMVL0eoIFtlHC4HpTubF0d5zOmu66R0ZXQv6NWf7HR2WhK+NZWI
1ZT6OQwzchjmqAcpSrmlc6biaSqd1S1HPfoHQdqVcS/b0ilOWUiFAilgGYSHwbOJKAR37jQ1c606
yrpN0j+n5uDkyByGJLz3UvxX/K1jWhShd+6F7ZNAAJIomvGC0wCdRV5t2unetpvrURq3zSS3Z9Cl
gGhQgPRQgBrLcrKqXvYUJ91cpcjEi5XqEvgYpkXdVZtwNVLUsChYDsXjrFDTifIaKH0GfnGadh6l
/pOOR2ElRDfyOvugeNIu0OKN6NFplXNJNZDw5iFQ66m1lL7pmDKYSzVJta0ozz3ioeOwXyrdaYLj
y76KxhBckF8R2nXX4lmL2+jYYPSwEyxhoXyh2o8WZ2Fc3GNhKZ3/9z6ZHMXS8zg9pModlOk1Goy1
N4zrFEtFImHPCpX6rDWmQwEPWCAqNZt2kQ8R7lD/1gqnrTE+wnhclZl55Ufku2WEqfWlayQ4wCzU
Erhj/tQm4ofCCgM+ww5G3oI77d/vX9xQlNrvTcQ/vv7v+5c4QrZjuKSwZrGk/ogW4Y8AsrOl4ycy
Mvw06kCGhcVCkekkfl7O700Ean4Mm0xnhKL+WMX9ThMxc9U+TuxmbRqfHPSppuFooBz4fP22VZAo
k8+XAGwfEWR5WrmWRKpJbAHfTgPussb3ulu5GkF+pM9dtUvKb7Uhr0wbrpPBKiYP4nWjaQ+mleMh
fIyZnS0C1d9MA/nCkp2y9SGb3vVBtLWINDnc0aVsai/hIOpus6pCn9nXS5aFRJsocbhUa8pmZiDJ
iy+D38stMFiyqlQU/dqdUamHAQf9ykjHgYMThaf6WKfFQuvEK29jWZdukyYq9oLYlYRwVGs618b4
rjP8pRFGh4qZXpOTil764bqNOK2tFyiy63KmaWmvUTjxTEEpUNWwOqN2Yo3fxN0x7G20vnUavdjG
JF8bHZPMsqDNqDk+7Fh/8TkhHcIb7GXBLhJmdHYKpJrnvze2xImHTUPgYP9sA/xpUm+dIc86sP9b
VWOxbiSf4n2coqVPSivULmG5ZQ2/cEzYpntjrlzWPpWIWQ/q4o9+Shn+0XPTi/Nl/a9UBfSWvzyl
X1///pQiwgN8ZRhfOn2LnBKTGJQPAd3/6/S1GfgBf4qIEgaPrLLfH1Kc0nRogsRvltHaXD//RpGs
aLOF8YPnZn5KP7xz1gufn1JEiano8s7eWbVFAyfpt57UPQqDx6Cyr1vZO6pZsrL7fpmSY5bZjWsF
ot0PY3lMEhAVVXHZML70ZeonePBFXu1yksUyv75M5NvE8A86/fGAYoSm/jkRzOSI64mKUXJl3Q8o
sOxNXz57JgrhVPe9dTmMYt3WKD+SRCOYd7rqldQNWnFNbXgjDwg3jHTY6SBGS21c1hUUwWk8n3iC
+xhA7yAV9LdRi7944FwBVuJYuQnCwixX0NVBhg76ELhj29xnQj/X1Spjo1yxnMOfbexQ1hWZsgQH
scDAt4PD741XQ7H29FuRNaTxRgiZDWVjRvGlbz4HVRMvumY0lnU3gQC1vlVJs0K2RoCJSvqSvOz9
89qyb705yFr31kka7HKzvLFKxng+/ycvGDhOvvSUGj3WIdMX96MyAPZE9l52arTFzlUvimmOevLy
0NHz/BrHRXzqDf2i99J7uyd5pWTfzlyiOeczrWQW411L/EFQLPN6LFfqVAWvHi5vL+5vA0EwRgls
0LZJ0WjWVVgcOQnBlUDdS+KdMEhKHrzFpOjEO6cdWQPGnYTo/U8+Hhi64bMnUYhQRi7yf22iKWd5
ij5f4r+8/u14sP+SWUJjgGJtgQbEQBz2dxPN+aDq6uzJM3/CiblA3/YV2l/MI3UTfTWIIQgMH/YV
2l86iSu2YC1HB/O74rUvkY9z/fHxrUP/+Xw+xABpmqr2/b2FyfR7FEqnNFMkvp71hWnPUMnMlJ2x
zy8qr/C3UhzBzjSZbOUFutKSECEmzzpO/zyx1snkiYNgVq+EUBLicUJsosebmM+HCk4vcMganuMr
9msGkE6jEB5pv/gTp6y0kwISN6aKcLyWUaPFCI0UQfoYhcsr35hpesBbKpaFCii5rpCvOKkgxLYc
3coeTpmZuEHB5tAc1lNUQTbzr0d4lWbfLYxEf0C3sh1C0rep82U73Em+spZTueQhoh3oFVIpbHCh
SW/D4zMhc4VIRW3RVpfCjlGeVkZy3nTpIbWJafU4/HoiljJLewAAqmI6iTwEpZZy8m3ew2guJLNz
tMFbKRoRxSqOkmxlx8qqQoaS5BifwvgRW/Ay5FSS/OhQeM21HaRrpUtPE1kIQZkcMVDDZJlcvylA
JyDdOadawfMon7NrCBeFyG+1otjX1EKNPB3xei1GPTwLSHYvOby0CgYxvh1LOHakL+SO/jPw+AUl
SMrFxmv5TY/DwY62o8lQdkq3ptl+k8poZ/TiiTNvVRn+PhrkDSLvB0m9LeJwrdRECsd3vpIzoM0c
SSDyNjPvaLWFqyMfDzir/EJgYhuYS47lXoumrQ68tTeG+6DN3DTplwRDMjjtSYJpMUD3BLb45WaI
v/2pB9DPKRz5AbICFJASRed5/7eFKYlLHw+gf3z9+xRPEVQSf58xXwQ0OgsjC9vvT3ENVcjbAWT+
pbPa+NR7vE3xzPnYEgq8GSjZtD2/5ZbkA34qUH5568YX+d1owWCVm1jfh2aQfPfT2J0UFcsS8xkF
Bc14hKe8TGSMwcX3kXV7o6kYFZgvyBe4Flda0B2snkAy7yFlAKAOR7/zZsDwmdW0dyX5OMWkbuOs
PWmBcEapdFoRuojegYm9qp68UnL8XLkoX0vfW3KSM00fdvlwzDmaOu+im8ydpyQ9eE4NT158wDCH
KpXcWBN20V0eXBhKsFB7QqjqaO6JIRiKxcBKoeiknSAuQavMi2BIL4s0WSUdpLNheCyJFqD/PwX9
d6k9NzJ1XQ8W+t45ESkrXpvwOiy6YxuXbFJMZvWmnJRkavvkvOA+ubXwuaj9mvSBJ88EXoII6vvg
Mb+pLZIlPencTvSDPrLVEeM3OcyfAAjdw2SonbEc9jJi9cT03crUtiVNlqXL1500nGuY5sJOudVa
86mTmANQIMpJyvRUAxrQjiSflGQmyGKe3OCILkRcODDgyYtHDm9X+hlV4qlMul0YjnvT9j2EwyOE
F7mebIfMRT9Kwiul3uMEY8Ip+YW60Qqy3cemfxhh2LO8UZpTL/n5g6yLnNiWHvpuDjnKD8riOvYe
JY8vOr8iMHR/6mExX9nI59ExoIPGq4wY4l8PCyLkeKQ+Vyu/vP69WpkbGQ2t7te9JdUKoBaiEmzK
mS8AAe0vKOmsHgxVo7WalUD/21tSyOjEQHLG8D5QXvwWo1CZQYhfuplPb938clgUpfCDtGzDfVfa
/RkM1eWkPEfS5JZlf1CTuzy7FeallF0n1pzMNq1Hsq+MIjRr2G3ptiIMtRXZ2rfJRe67MwNHZotu
wfdizgYMM0Jv14bZ3WiBtkHMSqTJugGvrtZPabLpzfEokShqJuGDQp8djTNxl5sZYIiuqeeVZCzS
hHVVVtN6HItOuP50YySKWxcAlHx9lcyCelihckOukj3c6Skcbx33KT9DaUu3b24Tu7yWtXgf1Dho
qvgCBPklv2J2fs2FEhvkweSXaq7uGvU76c+uPagnX6ovZ6UG4iQQwwCf0nTdojb2g9jxx02Yg0QJ
WPS1RnFiCXChdgWDAmgojB5t+wJW64j0RHrQm+6Eq2grzWNPJnusMiEqRHK8ziaZ9CTf1FATzNuU
DhdZqOXugKkrmg2noC35sMNzLk+b3NPHZdWRoif52R89GeSbj+qIddgPJNp/3Ono6H55TL++/u0x
tf5CjqcgW0L1+kERy1hw3q6hETAQJfxQHbzd5zraKA6LuW2YZwqzIOHtPtfn5HmoCMzxflBDfmvg
oGqzdODzwOHTx54ljB+3coyhynDqDax6rBwg5uvei2Cdjw9LiU4W+7Ch2kvpHghZna/am3ZaV81e
ewQ4RKxcec62qY2X3G/V5NYJO5mNnbl5vlJkt6Iqt1e1WKb4lm99gECZG3QrjSdfHFAVZf4RBXn8
EmhOn6292woNDbFvPUsnouRH8IOOGtKDOL20NbWzRGPI2JzVPayQfX2T9hvMlv6jlm/9G+spwCfJ
T0B3r1wbrAVbhxeC0ZXCbUMwM/68bslbNMunSMKMv/TFfjwrAEGWMHIIqrcO8YsabNT+IrcOsH+m
fb02EQKxrMhI+bgkUUXDrO1qzVnaupBFFQLSMzBP7caT7vBID92V+spHbm8NJTtrSvp59hXrqN8l
9+YxOlhHsmDqFx5HIpLbG8ap40tzVTQL/UZf6nBOukUC261k9yZOcFNB0JXWLdSg9LLpakdjNWX5
mMjDF6VvV5Z6xf7MWzSbaryU0GtoTiWctHH1dglbIuXx1syH3nohKaog31Um+RFoJiF0DWmE66FE
weHyT8hgwx/aDEsiD6fHrn7iT8glAB3HvwgDjj8XGpTPTYuaWax5BSQkm4wKyY2HlZIs+V8S0gJ5
zXy1ZFA04zN3U7niR/HP+U/xX+CP+PeJvgtYwTHKwRm/inCV2zs9OIj+VJcbgrLCchsOK+NGss7t
8Kq35izHTmsQ38F+pqJZZqTfZtOwxzB0KOfEpz+1pPhRhCMgYDnBvf//gz2exxjvJcU/vv6t/0CV
aYJzo0Jg6zAzWf43AIHWAnAIDT6CznkW+pHWYmL/YVmCldDWARp9pLXM/QcjTQF+kqRchAm/MyDV
xHwevZ9Xv7z1r+eVPdkJO7oMckJkhyvsNcKVptxeRnaUrg1foNof9RnrSN4a8YFM6Ap28DzjWGdD
XXc0g0ZX5C7aA7qP4Dil1VH0dwgGz7tc7heoWfZ67J0sJdnHFvQXAyGNHT12OBudsMtZhUyBtiAO
GUmjepUXyUnDWF0BiKgnx6TTqRosRZz722C0pae4zlH/FBM8VJVQ6aoPlZPIAcd6x6A8Ze1A3tF4
ORXZWko6pAOxo+DFa6N2YSXPpQExWBFuOCSHoNNWOekpnVEvoyFzjD48FsmVUMINReCKIJVF5y0b
D1VpGawSOqZK37KVcvrxvq6tTZ+zqxgVLMCPqUJ6I97h9rpgM57K6pmSIOv0L1qBKZz1CHrItS2A
53YK5yjKByNb6O1DgsCok1XX6u6szj70xSlKNScoPVeVk+Won/uWIMjyJTS/e521kEXplliC4zhH
XwFcJyJAq9BMZlPeEXnlMTbm5MeagdAIGNLLTyYyUkUBV1HRNE7YLGc/ZqNf1hFmBfXJHqoVgdx4
K+NFpMlOlnxvusRNh1WK+iHDtD/F6TrQV0idcW1hxpKiZTO8SoG0iiVvzUqAc42FeF4dRj2tlmoA
P7OJRfDSFFJyrgyGq3YQqiifSHtZCiVjvUMuyYDv0ej3Wg6MdzK2tmcRnhtbwZLf2+gmSqNdU1pA
eo8DYl7n27BrDuocJTEF4VEbrVWhKA/yQLhrCBMAN5LOvgv5BpuK753fVtuwZ5BDdBWjF6/VsXWk
U7iUy1GFJjMBNDXMh6rtOGhDZ8pwVWmVQrwqcuXS7VqNxq6qpPgqJtVi4rcumajslVOHJVzKBTpc
1dVgUisxRAGtRNfc7XRSRRO1CRylNc/MLFolUriJDNSARndZ1L2bi3s/jxy9Y+akdRd1jk5CgRGi
IG0d0d8X41VCn7uQy2YfVeMp99UzEy0JcoLxMGo+SBFZPoVRvWajt2tJvJAR6eu+eV1lBpGdClu2
iQFh2fK9NC7buNoYU77KKntZ1t1ygjASjmC5/4+7M9mNG1u39KsU7pxZJDfbQt07iAgyekmhXpoQ
shr2fc+nr4/K1LFkJzLLUwMHB0inwxkhM/b+m7W+Zc1Z6LK3kFPjIqBRLWhYpUk7t2hguzx2U96g
avX3aqwwF5hb3ARMST63vR39b0MfnM0NsVUQB1ZO0nVLr6zSMwf0zio9dEsvjRz32sh0JDz6NlCD
lSkJuEPx0s/jGpWCuJ/oyqNe+Sbo0i26dZOunQx2R6nMZik39rM6+xy6snxS+nWi0SfoxBTcBaa+
svxe2Q5R9c0vsnPNHqurwSPCPcv2ddP2ILu1MzEUsLVNDZVvEzbrnJuPFQkHBoYfRV2T9MYGtXF9
y0P+kmTf2oYfIKRya/6OdKxUGCQu9bo66xT/DG75dZ26UzVuC2m8DPzpdjTCXVRZZI5MjiLGtRIh
2FFV/McqiybxwrJp40GA59R3razdxLp363uqI9s5DuNiYyjtcy7MQx6Fl2bBqqjH8KSvKw5BS2nd
HNnLqFPGeYQ8y3p13ykgKyTF7WixjMx8lKu7eIL9Af8jDfRmlu447yEV2VA9lrV9Fs7Yb60bF32f
vRVmsasLUJxShkzE7/c67xj7kppp1rLDlO1ImhEcajkFvvF7FwE2UmgScgxDJWzgH+cKyAv+pgj4
4fXfi4CZGcOVTQrJX6LADykh9QGxjrM1CakhHfunLQhDSHqVmef2n1iEj6bF+GNufwT1Ae+DDNVf
s/Bbf+Pim60frFQMchhklq5fmpayiwPPVwdln+Mw8CI/3eEdIkAqsnrCfwsjqY+pGcLEJOAQv/ud
yB/MociPPhfhWvN7tyDqsGQOUMfxxaSp+7rHupG92SUIGmISyCQLdKhg5Rr2mrIUcQ+fX18BcVpH
rfIADL62tL1d+N6hKsZjYQx3YrQPPnoA+m7t1gCc3sfmZZ4Gdx0WPlOt470lYlcpgnSTF1GHgZ2J
vT5FeGNZYVbWi6IVXrZUauJHMrm+EzII67SZ+/o4KlnTphnk1VZ5RiP4CPSJ8Nf0CU8aOi1DA1Q3
GpV6l3qnVoYDl41LddCWNuNIHRt9TRCJAnckVKW9mR0qAUaUnMK8X6f2k4iIUqV1Y2m0kRI4VOGz
JFvfIq64pos8DIZ8qKYnTJb4VYfYxfM0yva5WZ8jpzyvJDTN4VlO36AQJ1EW7GXs/uQRbBkU1UKN
211Lfce1KZPgoPnHyjdZJETSCSkcWWpjqiDGSIhnfoWCmXNjI4aqLI84AnSekYxssc6PwIQGZF52
ctvZNkqnuMxeEzM5A07F8ip0DBVrDe5eoFu5hUNFLh4yYboDAUsVPJManTWyxFVYnabxm0GSWaps
I+oMOPhONQdCyzVlQLUOrQCs3XUT9svMEMswJ7OgbPvLqhkdc4Ty4003RRFvMpWWVgc1G/WOmaoP
nl27Y8DhLQ/XgdQdqkZaTAMclDK9R8d9zt/1ZUsOaO+11iLX/G9hYbK4m7ZezPUYWSR/2usQipul
VBej/mYl4hQa2dbqgv1AZkLi1easWdv9rqfdPEUlnoKuZN5h0EX8y2mHk40x6/eW529f/zGeAa3F
XIZVDpqwrwMam8POnCcxcFLQjHwOehHE0fKLf+ZOf57PqAD3OQZxg8poVxBw/Uq/wxv40u/8+L7f
wQpf5jN9kyBkHf19l1W7UK4RrA6kKLOVKzJ8EIBN7cB81qRDUBDl3noPVqxrqym4iWn7MfPzjPKt
CnZRtu2iCRaB7ArrNMC6N9uLBC0JS74M9PxA1YxtXqwRREyDk8ZndcYgZNV2DzMNm4RYzThIMpSt
tfVa4YGexaHrSUA8FBtsy6K9pe7NtZUEOityIrHImjMz3Gr5gS9npK7Tzum9nSTOp+uYSSyjr+pG
4P+0kqsxJNllLPaDIZ1p4IaXhRduSliZw3zyyTMoxaiXsTgrxudueitVsbZqDBrgCkmd0iSYXJy3
HuZ/tdy3jBOUSIjFUIMsEcGq4Ms9NzA+k5+WqtoOz1VsWA0xuhWqbsQhCxMEZmI9xQTWuORWH4Wd
P4ZDcQra6K5uqrfJVLe2BdkxSWeN9tXQlplb181GpFBbOiIRqcsLzmI76a7JmAGTFax6RM1Gl+oL
mmqUm/3OVlHs6AhuKfh3ZMQ6SvGchNH5mFa7KB0XXp3tdRPKXy+xX5Wza6UVeyGDYc4tOOHzn8g8
2g8vAnXcZsyIwGfjKEzcieQ4knOJYomS17bKNgq/qEcty/3xsvI6OIAAYYawhVAFstq3HK0mg3IS
iJXLTY/YVKoyOioOtHEflf46i5vzWmLpo/iITI3iJUinW7/2LyHhvExBfAjotZqmeB4m4skMpIF9
9SBb+eU0yN8GytWDlDVHI1WvA7BQodydRuklzH1yGnMaDcgWSI9tlslp5PGTT/S93lITC2k6U0Of
KLKM4X+dV7DXCx9tr7YZW8k1kv52pE0wAxNUqLmOueLN2nMnnIOtT+5kYnMz55a5nQJmYqLWHdkK
XZaRl5gE94GAYBkLaU1u0rImLtSw0XyHhewvZyOQlqn1QquPnsfsPDCvlEZ5HAd5R1UeYfkZyAAt
4VUgiloYGGz00b/DkwWn61rVQQlH8kVX5Zj7NXEzlAjcEzoHUw82RC9hDIzFYwg7hQp8cATw+DKX
qWKn+zB2Yz/ZifQ+qJ4CK11atb2yg8FRmFniSVgG07CcShhAg7eNJ9S/SK8zKVtrsZit0xurIeEt
zRljqtRCraacNC/Gf2Tgx+4PsEIu1MEiG8o6lLV87ZXShVHwExaZ8liW6P217qZLeUIK7ZulljdV
ygTD0xFLU77bpX2Zsl0YS5XGmVIq5cvxW1fcNOawwOEmUhmbsyn+H9f+sw7o+x00z65+ev1Hxa38
gQdbZlKGQeZrggtjNxSQJtM1Db0B8kD+0I81gf6HQSgmKGSLIo/kBergj4obcyJXFy9R+L85vPiX
rqG/iV74+tZnWcBn8w6CQCY34bTP9R587XSTS8mhnCDIq0G+GVplGcyAq0Y/k4tpGQbBzuooxRVs
cFLtn7Vpea0bOcZBeLhoCy+nAFu1Jna9393ZpvrE7onsbSlw/fnUhExcjCFtbQjNu6jR8fvs19MB
j1ua7PM54UXHUhwMFwoywnqItqqZ74jOc0TACn/orZmdOh4xOTOoYYiEPxn3EKEO9X0b6P4yQKp1
5vdM9dWOGPKGUBjJP1eHp1AVz/ksl2nLOVHMA7UR8blk8yg6+Vlqtgopyiq4nWGWYSq6G+fZpcQY
BXK8A0d6UYj+bhjEowz1MDL0VTB5axtDSGgyMBTRutR1J60y10OhKZNPiDXryS/VfULyVNKWx0Dk
j0EPpU95bTU0UlKCmPlRRg5MLNqZLpLlNMkHPVI3fmSAuZF3vke7wr6TVPSDLJnOYBHXAll+YfjS
Td8RkGs1exlDIPaQI7PTfRv4qA7GfRWXWz2TnHEAILgrDBaEjbw3h84NtOo6iYxllQKD7eVFSwxG
FzRuMkBbT0W9wUFNzZ+kS7P3p3nktOFlzpygTJgz9mn9m66QgyHS87C1Y7LpNdZG8NsFfXsbeZQk
pSfIewhCr1v5pWnsyhilKLQUUlgXJGhlbqqP05Iyr1r4AhToWxKX/XU7I4zmHGILplE0w40wdHeL
ICBZtZkREEjBTAz1EQpSowrwldnDPcHazylEyXNvaBqGjlb6QvJWdKjBKlklNGlyG6yZt4TXP9lX
+MSX5lTvIQ9tpUojUkGJ+BUdPvfIRikA4ZSP4TqwMyj1om10op2Z/fhpvjJxNjVm+U2yhQ0lH4zL
GK8DOC+GUZzi7BVBxdKsq3WSxAspr7YN9YSZK3ubT6kPCn4eYMCFej3h+5J6sRF6cFVZI6FHSVUf
2kE/NARJjD40NP2qSC9/13bgfQ1gq7oyM3bpC4CB/fNRjNLwx6OYav/r6z+OYpkxBjZxe16DIPX+
StolDYJvMgEL78ctsq6Po/h9zaGwOX73Xs5b3o+T2Pjj3ZMJuPdPgNEvLWwZm3xpCN4vEfIjIbAh
KiWU9l2g9ekkVhKtlI1OYkGZ1iTksWf0CWqS3MEs1n7PjAB+V9BcqTVlf9MvOzYLSqXvqhp0dDuq
+yDIxUIxUha10Upup0XXVAZBI4ojWmwfqdc3C7RVhpuGbBoCoo7dsCMZNujN0Il1adhSRFanTAuc
WBntJWeYji4z8T1E3C+5WgMHG3YtRw5xD20frWuluioVquyR8XmbxjsyyDdWRKlvPsDHoDY6miVO
LfLaF1JmQai2HNmoXLj33mIw+SJpNl5vfSHHg7aK5xwcS+6A6E/FABEs812vxke3aEyrxmxIyQdv
P/TvI1+Qx5in3UrlVriXA71DgsIMtkmi4bqF6WTM45d5DtObEokRFMlAGCJXqFG8rzDaF4xvBsY4
I8PHgbFOMM93NAY9JQOfmsEPGlsmQIyCgqa7j5gOqUyJVKZFdoMLUjA/ypgjDfNAyZpHS6H2WjFp
Gpk4VUyeGtIaQe+umDwzACnNjTEPqUzjvmzvfLuWxKqcR1lSBllnGZGWyypiHnb5feTqTAPM1KjO
U1z9Ua+ByVVOlg41fwadpzEk2a4vnvUIkJsJ4PLE7NjPYcqb8krNU62g/A0Aybc1fp+sSZx0bFh+
IISTgC6a8r4yvUXZsVJJKndUAVllzbKo3nLvIWuTrZjaO4k60iuJsEzuDP8sgV+iK+VvXR6azD6Z
UCDI0g11Hgr8Y3k4O6S/loc/vf77mTRH8ZnwKVB1MQTg4PkYyCrUgBxT8qxbMf+Mg/l+JnFA4thg
eAIx6ovQS/8DFhtiUsX4a5n7K+Xhz0fS1zc+zzA+HUlisKUskvACt1a3lD2FKPXs+OmHc/Hngvd/
ZW16kYdZU//3f7FK/uncg1A0758pgpHaz/iPz/+RKeKLaiVUSiEgRafL850ltC30/jsIXedV6e2K
ADlFq6ZuEmQX7STh8x73aWTctDHLsjEU5apgBbbWc2ikSSQdYlV61U2gOHq9m8gAWSjkQixKOUsJ
pGtuo4R0V61hIgzfMemb1zaNLtsswvTRxsg78+QKPZe/sKfkYewMdzTTfdiE6Ebg5Yy2fhigJsYK
cX+C6JCzEQaF3JgbtepdK+02WE6stZXrbBGLFsJidtap+a7zk3tpTsqyjXt1zHWXRN9NhIkFtta2
h/YDc2Fi0TzZyyLJIM+0bin6UxD6VKn6Pa3bTO8YdsNYvU5DDtx2rE/CvKtFcFYpskMzcd3IBvs/
IdC61os2zdaW2WRMdky3xKdteVTOnRqf2Tk3C7kuVJC+fJLB/SM9Ma4IGeHikQuJZTNcR73LblNV
7Vs+XFBzTvgJoMsKKwypqP5AqZ5rkufqfkXKRSqRyHvFpUvnLd7J0mZu7RhbXXmmdhqztHS4w+jI
NZLB5KPtNxGzqNBTC8f3ojO50kkvVQvMRnltECJpv6hTMGfXwuneTlF6PZSIl7xJIkGrhhR0XtuE
cfdzvGseFv7VMLLRTnkQZKs6WBznx0CO5ywS0xGaep0bXu0Qn9ptRz2/UQRQP2tOHk/5O2dr+dqM
2SnR8i1RbldF5G3bLLzWK+pWK1AdKwS9G+iKxJJfStdjCQncC2MbY6C8VezyrIbCtYbgcAvEEsul
lTBEnne/fksOnIVV0eWpxx1VXDMzIFVV5C4g71tYLsxM+n4FW4NpWFIiESy2ihpfKVnfEqEUXvLV
eES3fK0h9HU0gPhxobGg615SPb+wdMh+5Jc4agtfaLRHN5vKPRfUXWfWmVNYAdHuvrgLw/ImwJux
9LrggdhfmjLdeIv8vA5/80MdrMZc2SG5IUTh07m1emqe/jrBz57S1//+L7Zms/Tlx0P9h9d/HOoK
SzFChv/qz79Qh5DaoL8F6YNuELLQDAT6ONR15stIf0ycxJiO+Kp8rzR1MEZcPNCRbJPa0P6lSpMi
+m9O3E9v/f1E/nSsozhlRGizZWPfJgOHYfHqx7mHGaYaV6kVBJvKN4BxlCjpOZ5pgcrwwcRW69Np
03eqxI8vptg8n1hBR0lK/WOx7Crs9N6KCnfQJaaW7ROZtvHCGKpuNdXtyhjKtSjkjc3qy5Gjql8l
MH13qRY0G5sv42VItFKd3USDdOxStWaZ1ACHCDT5fBSPllQcrJTOvesTZ+js16bMr2skP5p55w3l
KW2lFV34mYR1OYWHkE3qsW9gLejkQ6vjYlQrN56ui64+D8MXY9YTj4MbcrhqtH+W/WZ0Gkbe1p2M
vdmx/OEYLtOC2LJe8GHSaNnl4zbmuPYR2OXEQ7HLc3RkbOYwObbPRxaJvirQOkaYg/jATz0HvtxF
7gjWJyqSM6knKwpiKCKhwLGANy1HIP76JC0HVWWYh+FpYuIHrrQj7qF7UGdeJ1fLRMOzV7rRVTty
tO3UdlrN46+JjvP9PpJhYGDwbIzyEBubAPZTHLP1ny+w0doHzP87fF8THq7ZdmQmzKOzCMkxVNA4
5coDZ0D7us68JxsG1NSswnRfmNNu9oSZA8LH+jpvOvIvH7zippXfasr5xsQAOl3aSCglKMop1NCY
qXkEsJjd2wvX7zgCvBP2WsovRBQz8MnBubAu7DiGxquSoUWUkBU+nNSQUYR3o3bwHmRSqOTnIBxQ
IkUOHnA3JBbeyw6DZd6wz5s5cRPabuLgGex2TbiPEKnWREsZxcNIIEOOGLpT2xdmHDc657HiuX4/
YcfaRsTY4evYVcU+HnlW4UQoMtBiSVi7WhfnNiHxJY+CZkItMQ5sgtY5Pyb4T0uLuK2VN1pLr02C
VVrV0qlNTOvBj8zIMdVdZFTbsQ/vkMkt2TEveh57pmnfwlJZEShkZSkYFvkmgU8BBPZJLo07LdMc
Q7z0OukIlbasyltN6W5yK1ro8P8iJXhrCQxa1SpR6H49b1AGZV1m6V1UBUemhuQRTa/o7cUtTZXs
eHYBIKZQnt7PuP/9PPwf/zX/qzir323Nz3kxVkzgmx/+8X+u85T//d/5Nf/5Pf/z9R95yV9/5Hxu
fvkHJ0PWMp7aV9Sqr3WbNB8e6vl3/v/+y7+O3eux4CQu8rp5Qr/68vrjcTxH6MzAIyTZPFj/MjeA
Svyvr/9+nMvkGhiKzOQAdcJX5STCaxXfORtM6Jk0Bp9Oc0zlNPTEG/zgxXg/zQWkClBOVPBoOD9+
Kl/+Sr7/FX2tn+cJ7Vfh5NdP/sME1/LKxpTZdkBW6YMjUWH6RosHVE+h8oiisd4a5dhd0S9TYTKz
28YoQaExlU7Alt+XnIzQqnBK18ms6w7ME8IyJ+qk2wo/RFKXa18NV03sEYBDZL3GY7mrOsTCXu31
LEuCW8kQ5BY0pyHPwo1t+I9pxW/08FS4JMQcs/at66Nq5wtmYXGFgCJitYPPeaPO1DCWkR2HXFB0
W62FNzmRPdBoG8kzDeKpoiVurhfVKFkqsRktrbukaxkmcpaFkIvzHtpOhzSM/sRlh7eKGgNrI2Ep
tvU49N2loYT7MiHKVqauNwf4lE1PsZ1t/FG+b5q6ZxyNLd2q1lIXXWsmuYBI+dphll/by4qve2yN
mzxKEUHuQsPeohkwOOP00V5P8bWC2IxZqTQqzwS5LFlq7TK12gzzuLsxzs2Y2pmFrF8AiCx9SJSc
emN96cf13lcZnFfx1paMXeI/h7V63g9bnd9tpRitghIiUB3WDzKXBe4VAID8MSTzGNZSA8BWA7v1
vfQMENvBmCSSZkiZM5q9jW+PoevE7KBtz4luup4nBlZQuSJ9Hb2Xnqcgll4iQOk+O+SI7CNfZWw+
O0/J3m0NprKth2VdW/YO6L+sILbbPKqttqoCaZ1Fyl027H1WaU3hnctKsdYyMmqJAY1yBWKc5Axq
7ET0K6gV9QEzamHQQwHS62LHqlj6xWV+mFiaca+3lQDrB1lPWnTCPuKZuSEF2rxUAvu+y+LrOCdw
Aj52UljEKtGJ4Jfre4pyObBv/Ky7yHU228W4juv+KJnhWnQ1eecR+UHj2IYnv9KmK6SxcbDsq1G9
9EL96nc9IWciLlYUziP4urTa9M7/XPAS8P35hPzb1386IZmKCKQR/xmffp9iQM9mu/VuUf1KyBF/
kGtG5gQZZfo8/fhU8AoU6dhvwQvL8Dk403/liFTnw//TEfnTW5/XaZ9HDKxfol4UWr5vY/k05nRb
epkwmZ8SVgPVnkSirZ7rV2Nlnftp+A3754tUgHIhZqjSqp2Sx5uygioz3vpDechHBZ6UvNcM1KAA
5ZpSOCpCohbPWVraq9Ac1kNu7xk+osy6973+1uqtlxbtZqH5T22LSCw19hLi0EUEgz1XYqcJbspS
28R1tdJBewY600xOkI6wKnI7w+pmpNCRAQ3DE2PDcG01z4N+4VGdtHGIXhh5pn034erpfMzs+D5M
cejwzyKT76FTCoyfrTbtA9SotcnwojmNxRVu1bYzFvMhnyNhMInEsLC7FYVGGYKfzicetf5mSijP
QbP1o+zmcuko0rkPYctMBlci4mKogm2vndrsJdT9lZ6xTJnw35GgtRDaczg0O9TdTFlZeuBJt1J1
EfPzrzCUCFlb+426wiC7BAzNPuWJYdnSGO4T5aon9looCMy7KbzXfQYvdpG4pkbkuIWpaEpd1n+b
zCdT2KoDSN+6CTEM8wMzDxlDPRyvKNXXos9XuR7fdMSCKFngQHU2F2CJXWgCi1bFPQ9X3xybK93k
HvCtk0iUGynGUl+P1punzzji+xHYnZwWK328KiakAkbi9p19quLG1RXqysoL37hbcupXnMvwGLSh
R8mAQNlrvJ2edfxcfMxB4XCb1QXPyoRxICZAy1pZhXUbEWmSEDWnRqEzlu22yXErmjQLUXs2VZ0j
2/5GTs8Amq5Uz98EHKJNd1ujXpmGQ5T1jlowNyuARmv1dUciWNf3uzrPocu058rQkwKv3+RZcEjF
UfFBuEjst3IgoXiY/aVky0+FPZwYL59Kn0y5uHfCEgRzeoUReZvoAwoZckqJVjHGhY+hSknrq7Ip
V1lxKZMclxrjY9pjfBD1Ogq1Zc6AbgwOMTkEKE0cGdqcZwdOZl/0Ssborr2t+CReDKK1fGhSya29
wQmJHjANCI7SocqhssTNerCM1yFOt6VXIxzJE0RCl1NJcuxNKWxkHV2CjMh/Q51yVQ/Jrq2M5zhB
EqRK1kHqDGNl9cJadHWHI6lNN0merjPoUqWfXWa6fjSr6RAVgbZN56SXgMDLVY4uZxkb6VufqYek
NgmACfVNoocHINfPst5fw4iulyJPTh7OgSrFWZcTSC/NMm4jZoFnlpi2Zt4MQnfVoz0tNKVw2twb
dkZUC2Sp4lLupmxF1CvLzEna/K730fu+C34lg2zm3+BV/gX2gsf6J5kzVo2vr/+4j2RG5/O0hLvu
T5/l96m6/AfT5q/F/EfJjsyZsQseaRWRnwUn5vsAxuA+mmXTs4XUnNPPfuU+Qhb95T76+aMzWvp8
H0m4fFu965X9iAY2RgvrAzatZ3FsMMtkQTZqS9jHKl7EqgeoTAIegFMCuviCcvwL/1ha2ZVXkITQ
8c1Yorra+ahyPYa1ASmACM9WMqrdnKmHEp5BOVgmfnGeoe1lHL330PrCVUmcum8vMzbm7NfR/0ha
vtKY9S78aM0b2gQsBxUQZipC4nknmanFc0iwsoriOA5GvsociTSoAkVynIVkdN6x0Vhm3ilXJOis
ZskBDrgYsbIvGSHRzXm60wiZvELmjJ4ZDILVSuY+iB/GKCJQMMTBgmQ4sDV3ELqraz13aMt+0RgN
GCrXlTkySord0q4ceTp4wg2GS3ZmJ2UKzhnF4JdZwPlhLJM7tTE5mQWtwsR/IVgssPp0MU0HyzxW
AdSNb5KsjicihRiBVBoG9kQsmmE8j5AgT90Uz38h6JKNWaH8u35JAQbMgfGspSxrrh7/DdiGUumL
MupvX//XlxSQAdseEw3uX9/R76sv/pVhCl3GAwk/kWU+38SPLyn7LQunAfIA3hEAFF71sY+nr5bh
HwB3YqoLm+HXDInoeb8UjT98dPVHrqJpdFU4tl69H+57aIngAlfVyNrDrwxyZ2VxYaL1rkrKBVNz
LCzD5sRIzntTjGGTA6QtTHGR+eMhjDsiSLUJv/QQMhrDiGRgG06/2c0uteu1HxEsQJ4XJkR548sT
O/vReEhKC5CPspdHRvaQnzyGRwxEl/wdXUQeLa0IR3+dG2GzMWNSFsL4ppIli5BXYLy90h/KhNiF
vL0r4uyoqEwyJdP4ltm2aykwyOYxXO5jxZYu8pJCpVX8R19lK2bqC3C2MEHgScUEgLqT3x3MdjPD
edXuZaAGaKd8PXJedKRMZHzYBiHRaJ11EEQ8a0Y0gmvWQ3lpNWJLuNwm62qXboNzRNt0OiJ+QtIV
/TEqNXemKUeDui6II21aRw1HV2nBUinTrdFoqAaULXloq149oyAaF7Ey7BvPODbenCo4LAbGiKLM
N33/rYAYoyIa1s1mV1TTZgi/jTV7mNgmAIqc7h5nYUuS/ZwvjPe9GFbFCAiCfFUyV+n6tacizlfE
mO2zGvZv6Z0VqBACJbwuY20pjHRhEuKa9eFlA0Q4Kxo3Ti5qJTkvxrN+rLdWvw1jYjt4BpIAUXFS
uxUx7758H4a44pSgus0IVEfOuqlZqIOuwmevbpRh2o7ReTAhDjZxvLffCP9wlBbernbyuku/qla4
QJwkUpw0AqzDY7/ocn8fgNAPJCCeUuYagU0D4Tke4SK2MUfVJpRHeEZjhWVkuRqNS6ZYpylQlxC3
4sG/ynDOxka+sYFmF3ZGeHz47PsyEbL6shnLXQi7V2uGOx5/mM8t90OLmpfciwlfnnTVYmgJKKCr
6Fzx2dJNrbIZ7Mc0Y26C03SajIMWx9cIN3jQze4ZAtl9aEOw7cACSnl2EFSuukFUZdns+iG+HDR1
FyJDVgByjFV7lGSmseqM5pZ57msxHFPpRI0MAjgJ3Ba5dMjnUsEbh55EpHwDWQhnfPkCJf2MqdBl
K9qjHMZHdWT6UWM48eRVA+c/CS4Y8DkiUpTzdmKeZTaOpKfLoWiYqcbPZJ8wBEuphiO43j0CvCrf
xQWXmXiMu/iy6ftjpIyrprfZHGrC8dsCLDfhKEqCTsZDD2ilC4Qyy2jkTyU8RlaybcW+oB3IbUaC
k4I+Klkqpxo40b5fTEFx0Ro3U45eJG8LrtJmJMSu0Xd44dZdUZFRHEjpCaFbxdV/qbfYh7BNMhhb
RH6lLwtJ3nv5kO6YgDyYRb0WXrCTsjtFDNshAyStR+jiD23NeHpyfter7M+iS5d1Nmng/ED6/cvC
T5/DOL4u/EB9fH3993qT24g9HzfTOweYeu5j/iHP+ZnfIV2fRb7Umwo3IHWlQeQuxrvvV9ksOpO1
mWaMSeXduvILI2J9Lid/mBB/fuf6D7QevaWT701CL8vJR/WfjBgZYmN2eGhRue4LpKea6hRyWzDu
CNE1tZNbI/dYiuzCHGj6KIaMopFBZTXEQ1TV69hykKb9kLujbFzkvgkmBPAFak2QARg6GkeZ+uM4
McT05hwcJbXA1nn+qjeydWUpl6mqr7uke0lqONgZsejhWqq9hR5rz7GWHbVGc0HV79A2cXD03aqv
kFyYU2ls8UfjKmP7F4RdEq6YdFbLKS/vgjJn9NuA9F6mkm0d6k7OzqcAbZgyq8SyWS/2uz788wQM
ngSXLG2WQfGk8qz9k4QJLeTnh/9vX//94Vew3Wuod2zqRIrFzw8/rlDU6rAjENYDUvhexwHCocSj
lmOtzdJ7/l581HGAcGwGzERY6mRYz6/6hYf/HUX1/eH/+Z3/sB5p1Eot0rKu92EcSIuhjTZG1iK8
LRWoNcxRmDqvbEKjwe0jdowOk3me5353ToTdpiuQl0N32GZRMmzs3EgdrjrwJ/okDuhvgkOfe5eS
30Lk1LSTEQ4qMRP9epjzjYckBrWrqs092sr4TdNbqCqdoR5hvSnTwmS74JSw/x46Lz5aInvuOnhR
lX8h5DrdSHLir7vRDNwsphBd1AFDfxwM0Hpzb1X5ib+0h0xeF221ngzlylabI9DctUbVtQ5tuXky
u8BaS22zis3nVNxETcmywgi2shGEv+01MPvuACbyXWDyjPbj38bgKPB+orb99PpPHQ2CPFqTOVPl
s+yDhgYhn8x/+T8rv/80NHDiediRANLv8LX7TFhR/zCwgbDQxCM5tzW/tiicnZSfroGfPvmMo/s8
deiUxk6tJvI4VYeHhME8h3oH9MDbSMW9R2ivk4TSmz+IO3OQb7tYhFfSKLNXDldyNqiUuOqKnOKV
JkVLEkmZLOvVkyHqS9FI+NdYpjcUnZOHlzpno14EBo9trBEeLFUu9MP0zABOq0y2WIhJPqZyP7EO
Uy6EnlcrgUA4lpvxfqoFxb2eXfQpgBbDmzqY7BKNEekUTc9I0aKkepPbbC819VWT810OfJxccq5e
ZVPVrqP3HCVukUUaW/J+1GN80BEhw8AktnBzuTyiJ4EkoEzwq02ShDAQrmtAxFapKosuBiDT1MNj
7WdnOTxck2gpPke6UVNSm4u+u4NSVywGSVkYcCVJm+xvffVbY1K2FfKVD7FKz7xFVMjbrGLBMN1q
ZXvMdbh4Dt7HTTko5pK05qNqA4Vps3hXWvVGLQQDkx6Lt/8mRc1llxKrYSkoe9tUI29CuYFqHa3K
ghnpyMZTl5JTZRWA5Ya1qEDFBPa0LEPSp7siYECsBMPC7vKLWIb9bWNri4dDU/Vro9DwhiDhUBNt
Wugm8dlBccgS+QV4/YKBuyuJ+roOIsKmremYR/1dPKeONJU1X6xoRXxr/f+4O4/mtrF1i/4idCEc
pCkJZpEiReUJSsFCzhm//i3IrSvZ7XouTz3o7nutZouywXO+sPfats3YNyEyI2UsnbUvWGjmIQsi
4JTE0PosBsrQEb66MweCu6ymXbdtn1Nk++ECqsy2w6WY68XR8KudLjnosxdWYc+znNCtBN3cmG/i
wcGTTU/ox/21qfcrt7QWZdM5Cu+q6boLLVO4+FGZVAWPQMN6Ru+KeSwDa8kVp+tePaVYZo3WX0iq
ES36gD98UW78oB6ZNKWk/9ToT4hJWf+1VcEkPqCg5aYFVEdq1WQ5+H+qAkQVP053fvX6z7MQ1i2y
OrD7lvXd3PZvScxhqGis9ZjQGFNkx1QwfEx3wFRiCmN5ZoDkp07hDX1UBXzJoiTgkPxO8P6jw9Dk
e/x0Fk4/OQo9nQKFMfGkfP4igRNhaQRDYnm70pHOBjIz1XksL8yX8kLdphsxQrwrVv6TdcYboXk3
VUVWBEFI5XL6+2Cz5OKvsc0hOl4H4b3i3brd1fR3EjS8cpMyqMwWfCrYmUXNydceJXsBH6hy4hli
4Xiehhv3TMbkCvh2jrLowCrAPhXFfuqYvS3qgjcys/rbaqMt6vS2kFZl/hwll9CQ0Ak/G/5Tql2L
HnqOP8yjc7DEDrv6Wx/k770dOnihkyvLdntaAP8/DzK3M8/Dz73dT6//LG/xW6K+RKv5rsL/HFMS
dEslMdknadbgn03BbB8P8tTb4SSaiAHT/PIrR+AdmcJVz94bTTYrhT8pbwXf/suD/PNPjtzjxwe5
1DrR5nEx7mrJEggbE2NTm2Wy0NySuEQJ7zjOuuFbGjTBcygh9TB7UBWDlkfL1tdBkna9yeA76x7Y
HvuLMRMEssjErMwMFfR7OZzdRkqfyYPwFkrfuNf91PqpJuviwLRfAhVrZIdwx6BPNIdj5BnKvKN/
bAdLLIqppWQCvPCQp2RTsxmlINwMuE90oDbUILsVOib1XN3yU+v67K9+hEkFMZkH0J39vkOjXPzP
I/zz6788woqBwYSJOaCNd9Hx53gCeQUatQ+K6Y+PsECfQU6z+QEM/DiLGU9YqD3QbQAOfLem/EmH
9ott2Nd3Pn02v57FY6TiYdP8cRfYwcMo2Kx2QwlJ0m2vLQvMQl3IJmE6fb8Iqx4Fv9KqixLsX9X2
N/FwDnXGu6MKzpOiK9NsRzewEURJ880YXeQCY3clF+bO6I3nRh5wQJEGFhKvNjhZns1rKZ2NWodT
LLthabWarP5+WK8zT99Ivr9RBxnrSUdnGDll4M6MhDmIVDAnLszMvR+Ngw0qVZjBvC7emvRC2BLE
CD5pqzQ569NHiASEezyw/qU1VtYzSYT+ItfrBw8O7EwDBHQoFDboQaraf28lMi1b0DNTMmDL5Fb+
3TJY6JyDnwf4+57p59d/ViKM0pDVf0zSvozmZBRGnNv0X5Osk//kx/GtT1ZRukMmGu9HO+XBx7Ov
EyTCVAE7KObmPyZe6b/YMn1548rP53cnRT2he1K+o0FK53IHDFe2yLOtpPzSV5uAzSr4Dthc+jww
ML1LbXpw25Sl6Ngd9QT5nz0E0aU89KiBmgdkVtrCZRNTqHhJooKUjLKzgA8iwulR4hjmGnVds9VD
GRe20qti0dQKy6CAFkovqZG77tjYeYihMOu2aefJz51m7pqC2N7RRHmYyMPWV0sYNLagePdWqqQd
NTG8ucj4Ap1gbSsa7LUoxmapaNFtxD/TDppIRCtl6CdDI+xcs5J4Y3cErMxczzobwmtxhGbZIsiA
iKTj6O5SGfRkb4yluzSqAvJKB5CuNkc0Nm7GcrcKfG/JSOdWTS0Yxla1RKa7YWHRzATjGcxT+L4y
Jbk3rZjoTrzjlVeF+4IsTyUwiyVhG3dpWNwybr/KAmub9P1l4dUgcrsIQHg7yQ7H57CU8KKq9LdG
Uxdr5rXHJgjBcMjynVIVMrsJ7dQz3+G6DCb5KruvDGN4gke3frY791JoTbutoWWWstaumsA/pSnb
N7soC0g24roy9Ut4kJ7TVG2JID7Yd83QHErVfNKTwrgs25ZfoQyt0sxz4gHvrEn0JRaOdRVJUMMV
+PyKcgTy8aAPKHvcOjzVnnQI3UhZtYEM/5QoKAj/7aRNT8mjvpZ8uENZiOY26uK2vVLi3D0Fuab4
TqMIvlWCOkdVMK0nmJDnbarxvzpN3qV2mSM1apNN1YsnKdGxPwSnXGp2pqe9CM07JSpByUXrE21I
Z2/5VCJJumzK6OFvvdqnwct7ncYxxCqAmN7fDF8pC3843H71+o/DzcI0NPlS312g7wL0zy5Lpg6m
wVH0n+kiAsQVgarMVr9f+1+6LPHPe7o5fjQTqzxjsj8pTjXzx6v9vz/5T1e75jIMIFUv2HWQO/zi
vi8XcNzWg5S/aUq89ML7ZTPsAzBHEULLmdnObeO27laKv8NTiG6uIFZ2CAxCUJGGYNWb9/CfHtBd
9ZyH9czCrwSf/8k6RbfebX6f3odZu8qYtobmVYe6pRoTNhvGTY8F0xm0fYv3I7aXogcstImIPYz2
WXAx5BxLziBtTMYehv+i5o9duCDdgg+TRY7ARlcXYrz2vM3gb3sZjt9VG17GwXJ074N+W3a3XfTC
dtGGqL1E9Fypu4T1taudGQ9jCQLiCS4rrlZ6uSIMZAE8IocKAqMrWYWMkGzlTMkS1osas2dyJWoQ
Jq/tNKyZcwP0RIAcENZE5vWgUkXMMnUuigVKID1w3K2N+R2FKEx2EJ2rZrzqZNbOqPvnhL5WNugu
YpUINV2Z0UEoC1msVWPrZzeu/BA1BwW4lr3PvbXSrQbjugxfBMwLnQxcL9hg7xE5rqKjVTzWNJqt
3S0rPztMs2jIJpJjJ9dolDAMaekmtLh54GRkU/Yxp2avowDVH5Wyn7nqmRjJBbL9nG0tvv4jGgMY
LfK4slhqVps+uyTUsWTu7bMkZ/nejYtOZth+0IGijxvjWkO1QPYU0JhjYF/agyN7Z8V+iKKZm2yV
607MkHce8cDcgfBr7GQflRuTbhnRACUYFrYL9dyfkAtJM8ZXc2mSxUuVsUH7e6s0xSIDUZ4T5nRl
v/W3QL/Sg76l3ENgBX7qKX5q35QtGFPknwNQ6GFhP9KtdPfyvdI5gAvdhudzm9IEDdgcLGpAYUqO
uXgBrDyPZ+nsAerAzF/Hayhmur8cRX6IW+y20V7S9lrtLosJqB5u45wdwGWNL2i4QKhfk4sHDk5P
FkTMGuUwj9sn7eStxMbbJtQFC7S5Dkx69Z6hQlgu62CjPhgP3glXl4GNTeKYPwCMG03WAGshX4kJ
VY2QZWZc2nt7rxACvSkINzbPGU2cjBcKrvaKsGt1pebzAscCBoiSXyln7ObR+sfFvVYuCHsuEEGv
At6Y/NAHF8awqYK7IrjjX9TOwTAjm6xIj8ae/888TuuXTXOD0BMsDEHKyyh0b8L2pc53g/vU6NEK
sAKikHZmiDehgrmum5d4rd6Rl8funyBme8vG/dinL4NvrfX49W+9Td5vkndJPbsBDliKmt/NOihe
P0vlX77+s1FUuC1UUze0abb3lUYg/8OKjz0dxeokrfpx1kE0Pc4r2Agf8JSPYvl9j02MFr0MW8Cp
xP6DRhHXwH+HHV9/9J9D8gBIugl47wHJICDOWKsu1VJ+FK66cdEskpe5JC+F46ieqVwLWEgYtRlE
qnVrX+xr+VUdjpSmuBTxIGYzzbj2fEQbAzO5XIPfc1lqNyOUEVz6Il8FzLNHpEo1V40mjhJPbkab
56cXuUc9bC6GSX3fKSvN6CY4ECL5EQ8WVLcwmLfjO8LkFIY7uSjWxHXeAgqBDGeuXEu6o1V/qS2P
AjmZibyGFa1uBhuAepBv8si+GH0vdPI6Y4o4HOOgR6Xd44/kE+B2MmHfuPsV6FKvWfHcqOHWR1UV
SJjrbRLuaWpj+S2218ARFvXAWWPdCDCjdSXfyliIwnA4q9ZAsj0TShLzEhsibp+uWSfOJ6tPhASn
iHeA7JyY3816uA3w7Zvu5dh+0/Qrn6GnDa3KM8NVJ73JyUtKpzLp0mm9E0pUmbTQQK7nngig0F1L
Lj797rniqsYHhAjrLhImZlkI2FELbHUNZdZmAhtGtjMo/OiyidTqkYAp9AQvzYT3ezPrN+GXM6N5
rFoZm+6znBULA6OgXMY4hPnhVTa6XbduJHndG/p61K5s+eCPkcN0AALKk20Hi5IqvW12Yya/aDLC
+XJhsnRSfPVUW+Vc5Uy0vfZKHvXtmG40Uojc/KkBNG+6/XzoB6fob3L5xhPnhLyQcXgNEEQJ/a6y
bpGD7Sip0KFpC7njXDVDjLg2JjhA+ZK+lKCv4OBctiDHJjZ+Ismk9KR0F8XJy0hXswb2Rc1tR8hq
qNDF5PIBavAhirVFRKRgSjCBobZLoXizEjgY10s1vjSaow2bcKjhmXn7FshuqFzXg7KpvZbsQ8Ig
k2WKhcoghr7BGKVZLPUAeibtPAecazWXbpqsWxPKUF05nWxjsMvWI0qovIjmhA6SOm5c+GVztDxp
WfrkInlIthg6Wz5ZHi1XIUJbCXUGzoWzGdpLTzS7SNbmA7hGqbHnTSqhoZdQjyBMtniwYjLL+766
NAPsvfZb0nlwlZHLRVhD1OAplgSISBZ6lgz9GUjRgH/Xq59Sj6DogT+UaQTfvwZSsOp9BjCI08Tc
H8ZdhBXODW5s6gJVuU0ndf9kvI4WUjHpTa6Mplq3pbxXxmFVmqema+4CTHhabDq2horMxzaeuZAU
Unc12RGFhbnAAzjhj8Cf/V0TD9usu/PTchlyETftXa0/usa4lMPuOhI+1IVvSe8vdLtxVFzBVoIk
stIpgtJeWvjkbzsBO/pGEFYRJtDj3Mgo/BleeG2lTxOjmlPFeNM5X3Thz2XjUKiqe297MXpolxUY
+pruqgixv4QMtqQUZeMo4nXCzCu2Rqw39cxPziUTMQ3kcz+NyPBFtpt8GpvRp7KfnUZpUNmuhR/T
/U5jNqnoatghTJ8sLOKALcJoycsNlhpj8GhLrzymsi5Dan6opF1eswF0Qa7oiBG6WdR59SrIi/yv
tdR9v0pponTGROaUvP6bxo7r+r9X8U+v/2jsbBq7aRYMO5Lf4ncaxNeZrZiEzoCIJ9vxDzNbDWwa
e7P/MYr/N7eCVsavssPArvye8vInVzEruV9cxV/f+mS5+7JAw1AXREkl9bvCJsZQDRuKbWma8Gvj
MSF+iUADs6nwuurqA/bNC5/M6KPI2ujSH2Jr07bKRQbyQCqGb2y6EVQPBf1S5YziW0L2iCLBIRjM
ed74Tui38y57qmxCpIpxJpI7OCdzQDaOLK8LHZdVfmGEz356bdTP8fR4JjiB7grjhPhmFpkuJtJk
UVrr2jBnEmBuvaJtlPrbBA1t6xMkldwCROR891deBd/cii5iK+02wnLB7apZLyH/HK+EG9hXqd9L
K+6K6qX3jPhizPEcaLFvmvNUpH228A0hnfAA5aXjeX78apf8ZtCp6sOpHRro7YvJlOUe0JHAYbjX
kdbl3LQ9N27uZYvRW6pQMcde2ySGWIQj6boyrinu69Rtz+QRzsjKuBW9Mdfam77xlvJYkle/zqO3
gQs8A7hWZN7coyJIkmBLgqwwXlrlScmpGQayvKghwkJ7SBJCl4S4h9nmtAFRnHFtXrRdsSkk68Qi
YZOJZiNTnlSUKcgXX2zKlrA1VlGmLqRIu5aViVR5GOr8NErYDyl69IYWkSKooRgq/W6eoE8idofJ
uLmotW3AGccBxx+nI8SxoaxqOSHj/ptmXtuqcArtxsKgInWLMnWXrsvVUUAvNkq0CivXPlbyqyf2
BdVcBEIe4QQ1g3SfBQVi4OCIe8Rp2/GiN4pLJcolLlTOpng6pWqOK1VqQMkB2UsZ+eO7eZClkWAu
uLtWFDyqhhbMJbMviSJshi0ZQvUpzCGX6G2pX1l+t8oysMw2qSiuWBsdiWUGzM2MFNJoBpF0N0T7
2GL/YBpLoQa70QeeF+sLc3LzwHCThjdk5/NaL+ZKRU0VjsdB3IcYIX1I9SnaST1oHHJFZ2rZzStS
hWtZXqhJdKn3vPmy989xY1/UuXIlo3n3hAEoo5hNN4ypc9WI2pEkGk093Ey6+AwNcmN1jBztFz0w
Hk04dQr2s14NlmCNZpL9Le83pkTETjQ6IcVbWwAMEleG8djn3BX6i5JvBjT7tn6J1hKxhrWR+hsY
ghhmdxq7wEHb5Ph1FO4+U6LESlZIECmxiCXO2xn0EUiu2ACsu1RTnWIkbKVgpVips8xMUP1486g0
Z3ojz//WRu77zoJPic7Sls7qt2HDBHd8vT1++frP20Mg6GDnh7Dj3wTCz7kgkEsLvL1iIlp+p2B+
bj0QXkxkOfo7+EUmC5GPRk7HAKcqGOCAWUzQij+aC7JA/+H2+M9bf2dhfrk9YhGLvtGkchcEhnwM
K/8JbZpGwAcZfJHZZ/MsYc7dJO23JKTKK0fprjNrsSUaRjxm9KJ0GtrZGpJz59eXkhgc3Q7US1+Q
xKWalen0BsPDmPH/rDP1cwtpBz6MKt+OtWJuvM4D4c3SGXsw876Y8cbg+1daZjqNLe2UuDj1nn9n
+v08KCyV8tDNNOK246Of1d9STyjzsQqPZQHEpTVeaxszd+A91IIkroHwwJU5UmtBPiqnXcAe31xE
QlcmzQzNVw6pUV2nPv2rZYwXnZWDlFO9g6/AmdC6S083DlRq10Hkctek/WbQhrUU9KVjmfGFbEsr
XaW4JLOcFaV326rSq9y6r4HCVqbLzmEB+RJZttmleHyl6KCE/baro7Xhau2u0zyyGMNu46nNMSnC
NcC8eF56VjWPlew1tI232u3Tm0QiMY2VqG5jJmB7YvfT8FOsijK88SKuNlvm6BvCK63CzG6HHJ6V
LLUz3WUGFgetk4ukm0w2qWPW/irUiewCoEejoEvmLEwU5Nj56OSWjg2G1Vw1k/R2N3T9Hp3ttVmE
5xYmOw5vWJ5B0TOC7SabRax8c135SMF/asFkUgm4jiimgMIWCZvehs2sZUBreXCPyUmbEWyyy4Zo
ndvtitSO+1J4zD5pCvtEvdEtHi41vEGY6c6bNngLzYmoSYW8HkZsXgOeoHmrBfjINXs9uSWJfHWC
1joqUYlxv6kec8LAosqdG9bwxJIdyrFPCglcAw5kJtIp1kUpHrJV52Id0lhuu9BHtMaQlqOmfEtg
+LFijDDV0EqVlXjQ4ADh6lrQzgMLYdLZ4jsTNOP+IkBjiZFDywio61410ex7vPgrSUmNee3l58Qv
s1mMWP/K691LxiTPhRzs1bq7KITKoBgAqCMy7xB25VmU6W0rWkIlOqLppTzZ5rl/yhrvQIrJWuhG
58S+f8yVgaaMlPuebm3ml2mNsgS0URLr57wYeKLsU+ya205TTmXlxQu3t8cZtu98hil+PISD9eqH
GGPKVl/osltvVd9jFj0EjGUTIKRpDUt26CZds3GIojAFSutv69Da1hEYEzRkAJ0s82UIkjMmCSjU
1WtN7PC6K8CXFn5wkSaxazNxRRoqxgcrLptZlw17YyAQIPf9gXY/ug0zaasKmkHyBkoCPCX9sg31
p3basuHI29fT3m2cNnBkyF52rOSsaTdnqgVLgkA6FtPerk/8uTZt8ixWelJVP6ffl3wy+z5z2vwN
0w7QEvpJnbaCPevBJk/TuW67x6SxruV03FsuyV5FFltM65mP57by7MPCxvMLrjUuI4Bo/aXXGVuA
2FdJWNzStd6BGy+WOUvLylTCvZS1f29UzHtEDJv3STo4+QqU36i8MI/+cGH+6vUfk09gqzoaLlnI
pqkw32Rm+tFuKf+QCMCgFSifyrLtK7JP/IMSgGsUmZcyoaHo/z4uTPHP9F+btIXG+/7tDyefUzv1
g4uBdJwvP7o6yQi+XJhV0HtlI2OIbrzWBsIcOUOmhUtVouCyGbZVU6p2P3I3eote81G2huxrVF0H
96sd5b67qItt59+arTfrCqioqHdxopGhom2rNtn2/WuZxNoF1+bgKE1nz9iLA0CvuoWQlGNhjqAk
X+XOWNqgy6Hs3dVox0olu+77fE0kzTATbPhnCZLmquLsbWtyO6JQA2NHGmLjvniRshyrTkMc7e1l
NXeGunm2sl7Bm5mfmRgBKsHlLpd46oryXitAcw7c34ndzYQcY10URXuBr498EpAXfMO2LWZjDTHZ
BTutSFvRJXxOQXXGegZ1vVqhi8N3p6l0ZSk+dQFV0AkDFdphX71IunSQspGIJ2BNLZRUt7kqs2gD
eMlpURNXsk6ujXVpTj510Yt+PY3NyTmHVxjDlBMVpxPBBzIxU9UwXtgyH2CZMWQULiM7eRkF0gst
JkLHd0YLshvJJMkibGoL7La9ZDrzzZ36n6aV1pKNp8N2i3ZN8OLK9dJ1Zg/zzCicGHT1AOEos8tN
SxiQy425Vgn3VAJ5nZWvXf1gITbo/G/4rA5Dh4eWRs/OSXEOTVLROVRHg6SR3g1eYjyCUQQVt5LW
uZDv8ZDsayZmngGhMShXBexDpvwEBZPCCIv/IsEMnBG11YanoFjqiE5yrsG+CBZFTCcNPUWObvvs
TkkVh+hPVIXqITP8c5VXayXJJjygUyMzsYt9l8AHMLylZ7AgBeYUY9PVYM7IKanSkXWsDBWRAAcu
N17JtJP6AZlUm6zxP0rbMULqrfiH0KrvOhCr/YD/OeM3OwUEXOT6YZC8dWi63yD6XNUR8QKFy3ie
CLmeAGLc0tJSbmll82FDK7vMSU2UfLeeZ03iVNz6Y6EtG795lBRlPY7mA0RBp0pZE2SWWGk5VVDA
wW6xUgif5Vo7UGld2aN/1qL0tfJMIJJSvTbqbieprM9orSqlMJYeC7QyM062a66yAS53caGXajSX
XNWRY8qMvNxZlWjPpnYddAL/3FDdpmPezGDEM3IgnnKu4qWdDXJHIEFl7j2hHf06uapiQOzkKZSm
fTfEzTzRtKdeEaveYJ2rlmMxQyGzHgna8PA5RCjQZlFcHIvCmpVqnGwLmx7M7TbMnDvUly5+W+0Q
iPrNRtdDYXSyZFYMNqPmrr0fWXW7RbztXfRG9518G7RiYedvUXjBn+C29+Xn1mzXtcQgpuQiLOxZ
nNbME0joQAyas9Sjvh2V02hf91n9oPEciXBcuwrvTzK1ZqkPgwlEZxmhvHabW6N7bhl2u7a+wjr2
re3EvOE5DjEFL1pSqwVujnkoYTaURmgVNkwdx0qrZSDVGEagD8+MTN7jDd+Oflxtxq4lWbZSt4pE
zSm1uO1HsjqywF2lcfxo2uWDCFwAmkWTzggGeiapatsHZs1QFkdDPTpur5/7ICA1KYY4OSYb2oBN
npdEbusbOHezyIe3bsNNE2Njzk2MB2OY3ZmDO4VKXLgDGxOP7QyZTEYBv9SAopTBlyMTEHBPoHXz
uAgseiFLmsmcNH+3ClZTLGaU3MHvtqjfLDeV/y43f379xxUv/zORJkzZJtvyXcn9ecXLDFsZ4Zqo
ZL+vMD+VgJNaW6fxxcVLW4nK+/OKn4C9RPBQFoh/9YN/sNyk8/7hin8fJn9969Py9esVjxq7HNVg
HHZB5q+Ekq4LJXxwI/Uq1RSyF6NVKT1AIZuDS6nTdNJeyCnDJoZ+phkuS3qIsVXJuu8BNGlb8NsA
JQDmqmW9RjvXMqLhEmIqhPXHB7DA7i+xvhVE/c6Q6LXrvEBdIzrQ1kUrzdXEN49Fw2ZTSvxlb2eE
JAdSc4DAqAwG3YykzYpKWZOosSoUa1erPXfHQR2APsaPRikcO/WmI9ExgRym3a0msDUhRu8AltP3
VPoWUeapcUmqKkw+vg1RPgeT+VBthmxsq1moak5d3FtIEZHKrmk91rCiUjjeKjMn4oHmo7Yx2bmU
NdtYMmhhyJbcjeroWPplgdZNzjda8RIXhmMaj3V1RbbbQhuBGDLzaq2Eee/Gc78ZzMMUI1z2nGqS
JC1j2XpsC+/VZZObM0ezioE0jnhT6h026dppG2VW1egb7IIlLMkWHb/xvrEd3H7NBbisTKIyNSZ3
DRO8CvuTxkQvZbIXxzUU2bfCtJ2JgGYU9yT+HVXGgb5fzG2Cuvmq6DXCKPkqw0OZIaIX+TuQHsvp
XBG+v/c9Ao+zizCM9wV7K4VpJEyLec50MtKbFcwS/UqCfOmoVQhqvDGxAgSxy0oxaptVH3FbS++h
GsMkn3SDBBFOrkigqEjfqMixckYN8jPBHB0BHU2h4jDhOCOqahFySJsDWcut1sDP3UtNj3/sIcrs
A5vqdUsAyEgQSKmQCGJR0nW1v3CrlUWH00LVAFEkiDAdm9eERBGOQMgdi8qosX2ROMJpWp5ijLIE
ZqN1NNzC33oyESVNNFYL0jiMZfeeYFKK8FUn06Sbwk0qaCR6GTgqqSdxQfnZkoMiuehNWNlw+jOU
jA2mA1MKx1m0hZNJ6VYuxg2VBUGtTHNHtspkWyQgOYLykI53ErkXnu/PmGnfZeRh5O5DbL6ZZGQE
gQx9ouSTJuYSgdt4C0eDhHKmX8iM6olMhMIJN/pQSYECMNRHpWq/h3NokkzYGr5JNDtUCaVcYJzX
zGGBmlNlnJuITVuRO7QIgsp+i2xKwVltjO3BNpsYQ1sZYBeK4LC6tnxnF0FxpnyRdraeqiQIoVhg
1rRSQaRJanLbSt1a692VB8TOywPKKcHXjX2V2juI+wv8/wwjmqPve5jpFHglxtEIQmfw6s1oVgtb
5y2RxkIcrF4s/9bx7PfzGPkkKPaJQKkZv1vu/ShJ/+XrP8ezLPc0LrnvBqBpg/fRbcInUwWyTNZ4
BnGoUyP6MZ7lKiKcmQhmlX50Eqx/vYqmpFPD4utA5bmS/mS5p/wKGDEpR//3o/8k2xSdz4fFpbb2
NHrFFKoi55OE7CL22zVgsbVfxVctmYpxJS4bxXwMupgthSCNnWTKY9DUzwPV57ywjAsr7z1g6fm5
Nitl1oUuL7b0rdLoByUzl6RzoA0X2r3lI/zQJEa+Y5HIG1vtu22u57BhgtFauHRQS/IPvZxzFHVa
PWWFRSEZyszwsODSzykQX+UUyElEAgKJIt8Uy4M23Ffw6UdJVx6gFsdzMiwGlumepzHKiYd5DT9z
D/RMYQU1jmuvtJG7md2lX7C0k1vLcij4vWUbhFfgv1Hh1SuR2BdggyWw4jVtnaZBME4fdSU4sZK/
lNoGCXhl7wZTge0+DTLA//S24nFCtO2qiutcB9MJyXs+Bgiq8dmyZkymhaOShBe2oYBIlr1NruIA
NlhVjlaxShBO+JF7MkS5TkSzHDyYTb278+r2ChfD81h3x9rz+BjHGHqOUj7IwTafVrOdob9Ch7n3
G/1RbZsbEwVU0Y+rhht78MxdH3BPyNOdnlt3hPWxAAVyyR1ddba6USWhN/Thlc1RzCnJyd6SB5eN
CWyosic3lMModN37XsXrXClm5IBXtjeVW6FdHdMHSQ0w2cQSdFF48jVn0CDEHt/tfkylwzi2a78Z
w7k2+AzL2pKtsSKznzNz7dFlIuswdFW8Ray4CCFoloxqKVusx6rEdg9mL0iaVqgfENEf0iSSGGN7
d4FhPpapDxvEyt6aGHRoNqqc+Ra5oylTVRlD0bpF2rVPyhIb+999xFENG0JhuISr5XdSwh+RwN+P
uJ9e/1lta1TTsNgJOmNoNvFEPo84ZndTNc2Y7d9C/OOIg+5Gec6OiS8aPw7UoLvZHHy4lanF3/Pp
/6DantI9vszT/vvOeXtfi+3ca5QqsdqezET6MAjohhEs6pKgcVU0l3nX79LUuioHe+uxXy114gfr
JGKBjHOepbPXDGhh/cvIpDQj0ubSiJWVnZqaI7R2DzFgZZd412VMYx0MVM6IFaa/mZ41B69Oz1JT
zkKJkma87+v63nRpGsuT6idY8wceZqzy5O/arnsZZpMeeJwyaGZUbJtWPputuKoC9vxJcIoDaCOV
8KUlVPeTVAHQLt2FNpAHQ4C7uSWU+KmNc3SGIHV6ypTxGMjiWHQ3hp2+lsI9hWWIgYPzU07w/0/Z
kM10tCbTIZuHbMuHxM8ekk4Nl+BR+7lqpIdprNYlyCQYoCBON92a4gYmVh6vosKAWOJ36aYgunJO
YLzN/i7xqC5t0nlqhbrvr/68sT7RwOTwHHPD/66kmAqDn6S7P7/+s6Rg/Mjd/yEXonv8/LzJ7IIR
H/3PivzxcUMThKsZb5yMLOi73vdjfs3HzTL4okZZYU80kz+pKPgJ//t5++Gd/yQX6gZyGeuqa3dq
DfIhv3arbt+nQPuDDk1McFlr/lKBc5c2OL2KfmGP7tHItn59HaOd9LpqXrOEY8XW01W0mhUhm31R
2GS2mntbuvqFX9EmlJOCgVszhaxtmN4y6YcBb6hYhoOx6GLUp2qJvY5HFjVQXktoNPJFoAbbAD1p
PbgMfC+6CBVQSlQfKax8fpeVqs6G2HPKWuC64PNLKEFePQdVuwptf+Ub8kVuj4fSFiefTKu+gSfS
+06JgawnsTGz26ME3L7pTva4G2RvkWfWIq5bp9SeGnZBZZwSwWctW0Xw7Rm+RxrhLQHp3dqZtLRV
C6IwNFQ2pJduvW8GfW9jV0gb4sEkdz2WjPUMet3Qnlf2fdaxUh+f3OypjNRlrKanFKRi4OUbuUD5
W8tzTRE3aSc5ggBt3+idbOyAGajN1VjoawN5JMPfXZ4WG9qGZYiM0NLabWElm6j+P+7OoymSM+3a
/+XbpyK9WXybSlMeCijsJqOBJr33+evfK5FQ00ihid72xMzETEslCqh8ntuccx3ZluJuC4SLoANh
TWFzGgftopiJcPE96kmqwWIjNx1uxXbfq9ZdzaK8Fzp7ScUywmKn+xeNZdpirHuQ4W2ZMFhh8NeN
rJV3LFmFvWHWl4QlOE1arDtVeakC6VqYCma9/W2d3AYW1MWuuGsmtM1PYgC+HTftqgsfYy1b/vMt
MTo7JulxHivHZwHBiOJaSMKTn9Bryr5dlcAVY/++liC5EGMsCMmlP5M/78cPjVGjIX1jmQ3is3Az
udqYEQxIZSGD17OXjxV1mXnw1ZEBIEMRaT4xysLHclGRSFNF11MkMBrQGWqSbzkyu87TQz7hwIlN
gmWK7LJL+3tBDC565FwA3e1ZBPgSodXx+2c91d1ZSXflTHhc/lQ27V3aBF5dppvArzYqn/88FTYx
g9re3OW+aueFdtTM3HQbLQVKEYo3bUC91+D+LIuSHLLpsW+sliwawACzygoXdu9oPpYoakvYOjhO
bcHUd5KCAlpbByPx7/VNDrTLK8kxrsjgU5kXo08AF6y/sgZdteZ1F71ERDEXc0d2jk6nPkX054pD
3IQ5r3XILoaWMQsSnFpEu+rHsEuPaXTJXNON9adGklZAmFfzVB0WOZTf6DcN+vCeHKLdKJTHNAQ9
WkquwGevUSzuUGsziuSaiSNWU9Bw6MGUvLhWZAbLXa3uI93fK2L61FnjRdZrj/JCWZTMezHN7iwV
IZgJkduX5odaVlalAA0cDfmIEHrJ0kA9ZktGe6EooaPBqQ+WKXbe2R3WMVjmYWWF6BijtSn7JJTG
EB3Vc6CYc8rWou29oET0Xscin8RANPRTVGcmOU6MwdU5p+4fcN2iGyC+eKUQcM9OJaaZx+wmOsO0
+DaDK2tsmOzEx2kgOcCHRFKKTqkRvYLioVJjjqUUxHIfMLrib2TTnOFKL2lDTPGsjzO9U8f8LNJ7
0w5jg1BuZR1WAmapJdGZAINAH6GgZjfZSLa1Mu418WHS38JCxTmHAy87yOQbZzOxKHG3/r2vZrpx
AFzAi0SKzPdv9c+kpH+Lg/vZo/leUC7d/OfXf5TCxMEZi52Sy5mFMA7QH1czcXBMnBEOQ354v2Z/
dPuUwqrJvwCAyYzXPqNwuJuR8H7ot36p17eWVv7HYvmf7/vLYtlX6yTCtCztQ+15KllfxVC/hYHc
r7SZryLVdBJWqzKWDW3ZwQLI8s2OlMinnunv1LBMmyJYpiTaopRJEEfkUeSGQwYe95HgLFsVOhcd
w77kGfGg3DlGnyM8hVJa5BcR7PPb+T2qJSG0xSB10wnMaJ1SHajL1pM1cZCNJ2sJfCmVuaTb9hfJ
4xINKSzJMNgbBpJi6jreJ3oEJApR1+g3LDr1dAAmFZjuTEevjWhlQOGh8GTXuahYAqX+hjiUMJyc
zU8JZRIamKIGhIIG891EuJ20pNzFkxcSeqcTfieU0eO0pOEZSy5eFega6cwBSNkuvBGzirkfbhnY
uokJD0LIVnXE3cGQuM8wgoQm6LJagwFU+yRpRKhG+rp4UijIrcCzan6mSaOde5Otel63/X6uS/rs
sfltB3CLSFBhz8iKT8Q5poEb+e9HUhIpOn9Uy//6+o9q2fiDHRMPkfYXc49C/K9q2TT/kAAIAadE
sbUM0v4ev2l/UEKjoOcPeTDf9zc/imWc3QosHxzXioZC8leKZUn8pzryp2/8K6jP6MQwR0Md72s/
bUDFtac0rLeClR9T/azX4a4RHnTTv4C45qpdcyWhu2Zus4XSfM7a8t6oeBSb6GAZaJbFaEsV7KkI
DmN/OjXVq5JLdgcjLooMFrHkKi7Q/Wn07XKcbHOcbyaW0ecoQlrRgOpZMUL5ZtQ4ioeQclslbrZH
pJGrO70bm4tGIEUr7si7mG7NUHWWhFNVIsGKbpnyXUkfWt+v7KoRHs0Kl+6Q3MtV5kVM9Gw97t4k
Lquz0rJ5D+d0xyEZMugRM8fMzE1QQCRCIbrBQSDci4oao4GL6rNsBYYjsD+axFHchJAL1YpYWmVc
o39EPydse6ZpxOmyBgm+kQdxkAdxO5oiwehKdVeiKEzRgnRRfz/HMhF8AgxBOdxmqXGh8/ANXbse
DGljperViDn3yPTpTVC0+6xLbvkpMyKjkyeMfCXKWrQvqq5HMGClmooXgbmeP4QRPudG+22f3j8v
FriviiJTBPMw/o9eF/rW56f3X1//40Llgka7pDALtLhZ/354LQluC5FRf12Z71Onj16XS5OxOW0m
MykFCMNPi1z6Y0if4Gd06/2C/oXREqfFv1ypn7/zL71u5mcxXPVW3KsVcntjeksxs8Sq7KGG3JpV
uxkyjTjouyrCudlWwOWvR7VBlYIhUSPrBm+JIqxbkpS0cE+IzG4WK09hZJRU+UbtCrursYF1LGEl
CV8mIhoK26kqnHzEmF8qkC+lOq3tShJYNapKu63Cprgp6hKNTtwae3/QWpJN1TjcCzVjdoFctLGe
5Gtd8ePQ7lNf7cgKTC8MzK7NmEOeNwqvMiqC31o3iagN0seIO77grk+58zuYIUGIhw906iaNvwlc
Zz6lgk7JgNMYgKe/m1SDB2288pfaIqLIiAYEZmn1XHLJie+33XLvDcsN2MzGmRRZ1oxsuLkihcLK
n8bl1mRi65OIqbnCcqMaBJrWiFhzPA/DgpGGvj8FN5OJrXO5kctKuB7aUr9SFXiSQkzGrdJip2E2
IKLTkb4JS3AmR5HoJkuYppbJV6hdWe896UNhD0qDqzU7i7yuLyrQEx3Z02R8TtrVMMywU4VScJpq
dLQIwsOUesJyimo1GWPK28Aye2yiS6Oay1OfBaQswsPYllKj7Koh0p2KEZE7xxpuekZ4ayGVxbXU
Z67BkiNUxrvYEGVHM+vUjSvys5lODo4+6/hvskROCpufZngQKoaDmroOiXZEDlVcWv68HoqXvGZY
kuvaWh97l1yiTR4nM0vr3FhZVX+Dd3ozLskstVl7/gK7IMRBabHBqr9tE8D1ju8aNjzKTfZ99Gv/
XXGg1vhpPvevr/+oOMw/8PGZAKP+8sj/OLSoOLBUMCS3mJiz1VtYgR+HloJpD2oMEUms3N9R2H8L
TOU/qEQYrKsq2dTq0lX8yqFlfBGYfv3WrWWA90lgWrf1VMzABnap1HXg09rBXHdiZ7MZuja6kY9y
wRzX1Lw0hJE7w4FF0y9ob6kEQA0+a7fSSxQMQ8YyTFlhVvIKgZk57Te3cdh0F6IiHzPZz90J9xhy
tD6j1tCP4lh6lrpDE5c7jU7wEI7C0rjR2odSBuKR3gS5sckswt3jB9VEEFEy3kCw65Sj7zaNuU7V
YQd/9EaQZrvGYN4jpm4K6FIBFsQ61Y+JMEKzx4o7XGPFoUon7WsWHd2KHuZB2JVj+ej3+tmK1ONs
kkTa915TV2stPGhZdigSBJKZsqGkmofhQW++MzBHbBJhYziNEaKJhCQkLPQkCtdIU+QzWjnOcuid
HeAO1GUPESqFIe5PY6l4YhN7UPdtS9n60OsjX7cBRT5OqeiYtZUj6wxPYrjPivog+mfOpJWMEs8n
mY/hKfZdxW5m/04qHjTCmop2PIqDfydXgpsuujfBSJN12NabSVeuOpNDLkDYQfglURR0IgPPewHA
OVYflE546sKGCgc1pdU8gvBnnZqSc5HmXurnSwrHWs6BcdWBtbZw4jjibD3Jcn0thsElKz5bYSjK
Ku5Yp8o6RkuRR4lTCiCauzjapTG5K1mwTU3xJI/luu+H23hIjpiP3WESNv0IvhhQqtwPj41VuiHT
sb6Yj5OM5rG2jkIkfrcQp4RmQMCcvy38CKMdAJQVxblryMLNjJSOntQyr4tsrzbV4beeXbBSWFKP
mLHTJ/2P2QXZ9P8otb6+/qPUQo6gixJAc12jkmPo8KPWQjSHvUz6yyv2fhZ+HFsa+WuLXF0ioezP
Au1Hp6QAdeN4VakJUdMbv3Jq6dRsX4cXn974sqT46dCK/RhNG2jS/ZCX1X4UPXNo1zIZmskQXwqV
cDmxX+71bm1WJjip+JkcTkfrlB22+F1Dpm3PpD7Tpf3cWp4/oRPoxU1eTbav+N4UCheWmJLWQnqY
MAXmgUDJZg2wr/muIW76luACvtaK5BlL40Wf63z8G6s4WrIfk9PDBHQ9BFOzL0aNZIsSbs3aKmqG
yHWIeyov4STE4xijg/K18UqK0otMSXZRTJBwD4v1aJqoguQa6gHz1jtjKId7I5mTm65qjWsro89B
zYTO28TgnFadPSzRlhmF7n2pyCaONHydSADb62oU67vf9el4HwOA+l8CUEQGCf9zsoch8/PT8a+v
/3SpY/4Aqmqwm/5pyc2lDhsYujSL7OWx+Xyp04nI+EVEg4vbeidI/n2pLzOGhZUDg4fdDgXFrzwe
iwDp0+Pxz3f+ZcntR5Lkz+KU7kH2klzBSpIWP9oZOd5zK8SmJnZGvBMLLOii0OxnpelXQwKxaj7p
wSxfjqS7UxgH0PmtqvX0EUpI3imaC1yyfbTQRBYhPu7abTVzhYQTRjZiUZnES1C+8LAGr1ZF9OTS
Kp3DhwEI4qong2qBFIZRcJjZ/4QKB37bCrc6Imkf6j8yazZ2S+qG8lBUiws68E0ZOEcMBh+JDkxH
owOzMvSy8T3w0e1VtVU+dcX97/oJf2+VgaYvxSN9rP4/P+GMqT5/wv/19T/Of+udM6UYzOGM90P+
Y63MWJtJl4HgTFWXqdcnpRr41KWCXjjusvVzpoX2B5954l1MUK/vMRm/8gnnPvnpI/71rfOE/3wD
WHppzMNYTawsZ/9eGLXbCogBUDgyEraKBY5PMAZsvH14nRn6hmBMWiziiKcQk4/J+pPcPEUKBFzr
QJy67K6Vb0SCLNMiyK5Cwuy6AMOKAQTYlBx4F45FFCzkKEbganGn52dyDRwhus8qxJaJdTHiM2qi
bpsEBXJsuuD6LkDrSShzMu0y/6Xxy3UB2OIKEozJMBnTff3QKqc+qpA5P+ZGbIfZJjAvw/auZc5N
l06kZ1nbJsh6l3PjXCbmfTVcSGHuGfX3uhHWlVbYPkA5HFg6LsxiMnI210F/Q3SydjE33/oWz0IV
K4aj6r21LZH4XkelgPM3IixPzNZNXCzZevhOiAijlJ+ATQnhUcRYNY0kR7OiZBrdm4zeQ5z8KjgF
0n0LnA+wh8rqtZNuAbRN403bn0BhuKp6iTttlUezWyUlmFkIWqm8ZyfqFj7xZVFGzU/Urqa7Rles
DUFk3MDEzNRpXSVU4oEOlvY2RIoO2a95i6JS2/6uz/dyjkPwZGilENEAnu1/1ncaBeDPg/B/vP7j
BrOIJ/trzv0xAF/IM3wpYGpoXqkUeOQ+6jpwbpCG0a5go/iTffz3zbX4JChBybiBRvqe9/BL7ejP
z/U/v+UvVxdNZhYgrxj2RdBldj+xjFaGwzAgdkyQYUByg1wfPFhd6Y4LPIt9aG10JyL/1jXmXSEs
vLITEU4M+4j9y+QL3D0TTEN1X8gIEkPtHBsomXJarnjAx77wbus1cminRp4pD6UzWjlhk28ZCqeo
f9OSbStq8StxfuSmlSafarWSdmHc3OOqR2Qu4l+ai2OJejOQmaKpedxsCJ42HJ+nNh8s7doU0vmm
wBYt0miuLCELek8M+mJfCkYiOFMs+eN6SIViWA9K52/kd64MRrcE5Kc5gteS0ItE4d4MZ7xgOB3q
SbxkjY1LQYgdowsTe+gSGr2MoVCwQ/h+msFVWrBKrDFjv1V3G5ruw4wR2WACJZabHApc0IRbNTJu
JOY/pTzcdj7R16lvbpSML9obKwjLDPUz6dQN8TphOF76szdp6X7wuy2m8ZtBDC8Std9E7avc6ceJ
OnWFMZbaOTS2kSJsxLq9nNPYjTRhRQwxslkzXvedW+vBRiie4mnThnLM8L2KHMUAHCLqcMsIhMN0
Pi9mhHvsInZCOdG0ozMHoZ0WN/34kAvfAlIexdBp5jejwP+NFo4qga3lRSK8TMF3Y4B3ws7d74a9
gadx4IeVpji770OIBdOUOKGvUdVPQIxyiLJa+ZJHDxkmfZAIbs836XNmE8+41ZLJE/zo1HTKLWxl
rPOo/Of7LpTWYTYgom0y3iUGwPj4255VCxqEgRXSTWpf5s//I1KG/cDPHu1/e/3HWWXQiy7TfcKw
lin9J0kp1TaWSF01+Op8zZ/OLIzYjAQo/Hk4/iw4/j6zgB2rumQiflts3OjffqUW4Z38VIss07+f
vnX1y5mVx1C3M+K8dkVe2BG6jtVM9Jzdl5ajgpCaBAVTMUpoGAw0kNhxjAAWYmzPxLamvoihZoL7
LoZwQiDPgskN1OK2aPWCIFewGaIA6pI9mV2ADJL14EEYWFCLPlSpqTbNtZpSEsw147her66MPPxe
yhx4Sp+sh0by6sRHQUTck2VOAArCxh5xQo9JtOtYKbS+6YbA9MxZ35YGcAJKHTmeHb3yV5kSbbuJ
61oWL3tF8gY1cbU29CBxOhi+VotipzcOi0k3mZ+rcDwZ7X2GjWhOkoNvBSTKBpsOYkQ661ddDEvZ
QDOXMp4TEKB1fellvuVGk3/g5DM8feGOi+L3sZRv69AaV3Keecj/T35a5+sZG/8Gupi0bqSJOXtM
iLkvrHqm/4LKiF2zvFEXt3GoPkcZi5Ak2WV9U171qaBtggaURl0o2kaMx2BXRn1gmwarUFPBUZ/N
tS0pcXSdCz6RlUv2n+oPmzSlGmoKXuNr+DhvJWnC7dpnICCHHdwuG8yOvulK7D9NqAubrgu+Jwnf
thmNL2V6IzTgz0r2qJmWH2WUOQURtlVUpyIc6BB6luIpbDGF1HpWR1zdTYH9KGkqbL7xgIan4n1U
BANg1Mq/S/xeHdz2/P359KRDfWlogrZRr+8szBn8EhBEqIcsTa5TwpPFSs/dvJKZ/6WBsQ5N/0lJ
gPzJ7+bcZNcQv5bMQYWuqa6u0wX7PucujtqLvCn4ywLgeGvAqAZtxWhvK/N7UDRnki7mTLlp5mcj
Ex6MJOj4OUNAA03i+GrBTSqtUyu7NwQDwnFaXKZJvKnmb7FyLTJRHHBdC1K4MYSrUNuYlJCz2Dxb
U4sgsdq08+C2YUxpmULJb3/zVCPGAGwtoTWxndSY2f9XqhFbgs9135/N0ZfXf+rryDRC3itzmr5H
C34IINihKgjsme0tC4f37epH+QcEiuEdi5F/G1xICwPxr4ikX5IkyUuq2Ke5xT/e93uk56ddRFtJ
XaFlzbg35hhwZgwkerotqsTNxbvOUNadPngFLsM5RTXTE1xhJSlII2vb5qIL1Xi6jPWq3ExaXKwR
WTlhB5FHKfeq3C98hnorBTd1K264Szg6ApGqSazqkzKqMAdBIRHBR3rSpi1kbKvtQWlj7bHqxG2N
r5LG1utaCcRZotw1ffqm+BZpy/1an/P2lI1q7Xa6/JDOdwQqTheNIVgGHRM9zHsz04mbeelwAA5t
lTRmgyLZglyuG9NwfVoimbCEkhapnTC86wp6Tc2eKDbnRHQVnh1NvVTYZUzR0R9fdOtGwR4q3cpq
scrpxqSpxp2JfoIubaBbq3rXnzPkxbgVy2pj1Md56exAn4uzYSclJh+JgQodYD93u3hpCc1azODJ
RjNyEevcxb3mGIORbc3527C0k+WcdW9CpLxok496tLJbIfSM5XwoS/GbKjb3bUaEmpV4UyJes6fE
CRHlXhYU53r2jyLaCTGRazsaha3ZQzWcFJg8+Dk7yZblbKO37GdyIT0U6XxbGD1w8+tOu5mD7qqL
9G1XGAdhDpsDPGEAULBIglHZiKJoq6V8Nrg5JEW0/YXBXkhgWzMWRjW6DnajUrNO0sgWlVdDL69a
3YILnKx9qX6MY0pM9s7X7axZq3zKXMFvr6c+wUYrMzzOkqMkBxI+kfAESmxVpqdIEkCUSPuyxveh
lOfKVL2iKHaFoAfPqmxMO21ittZlzb0qze9w9zF9LWRh61vwAHN8mZFp2HV1EPwXK77oa9TfHKED
P1x+sGLi21KvrFUMyYa0r6OHoUKrludu2yznq+wqUlF5gbHjMoNyDcZhjN5q4B5zz+5bee0D2e75
qSilCLFfBEFZHvH7eWZZutlobtWSvEi4JXmHXbhWvEJR2ZcL7UMSepZy7ourYJi3UaXdRaaSOWmY
vmH0pcdXIfnq5UMtqOvAyBhW0GnJQRm4OoXGBYDPinW0HDhyq2+TvjyrFtuyIMgcVBHi78suWsRs
y7FJopaC5FNeUEH/dZZLS1DQzz38P17/oy7+iKb7tFQ2/gC6zgmPt+trRcwIjhUMqYwm9II/dzo/
1jNM+ZDPiGBklxr+1ypiia//6SB/H0B//qYpsH/azwisPrQ+EcI9JzEM6FtY1UdJQCKCm2jsRHav
I6hTwJfTd5BYbqL7vsM5fgM5ZddWWLYVzoJKvZZKeTuzvFTJAG2IYlTr8l43GgzlzLDhgE7ildYO
bGgbto567YSG5Zlqe81Q8KENo12FBz3Pa3Edw+Ms4+gtwufcoX0metldSN8pdvokvY0bJuOA3tGC
S9gd6iG5DtXgOGXia69MFzFZPvvF51hk6kUTvKLrthPm5RJ4t2SS1qIenKxZI8Yh1TipxzVc1RTx
DQK2Io7WXZk68LhdEVopgpFn9MIYGWH5GAvFOUguVW187icST/LhewSSqALd0CiQknKmF7gbd3DA
L8NkXOvZYkGIPaHR1lbmafHzMEib0RfPcRG8yL3G8msplcd1qBjHUEK/LqDe94vy3YCBmnBTjCLi
v5YRoLhOteBGbrW9iWdFRiAbYYoZ4A+kEgdXsNPE5ltXcxgxfE86/yAHrVv5nTuU4MxayEntTKMv
KaATGOIPIz/SkpWUFJ0zvdwBNlvXTbqrxL1SwKiNwO9yI7bsr3pI1D2es5DLW72NRPmFzv2hIiXC
spoRq0Njuv0Yha6AXicit8VcCYVx3XfVLvBr9LqzwK9ulqp1W1XE66aJbRSG6ahIbPseiKSq5DvU
nGwUlMippJIRTUkotyiPDjBJ1V9OUClyuzIO4E2owtrIhotxidu0WOixtQ+f8jZkPtudUU+5Yfei
9YUrDuYxRMI189JIsPZQeN2qPfvsP2IxORiG4IRK74bqcNsAUlcWrbIpb41IsrN23qh8Bpsg+tbJ
BUnjInPpmWgXID5yAqz4JWH8lJYXzNU9lqzOiMXfn6FJ+qXq5gETHqUaXyUN6FR7EFMiXqouejKt
CZ46WSCzEa5+6+EDcGv6fFkzmT/8L/0OzrefDtmlg//6+o9D1voDyaFuLZ64j23Hj4GpxjgKu7yh
8IXfUd0fFTP6HU5TjZjxv8vsj6OWv4RZDzkiI4hfPmo1+cuu78tbZ3D781FrYVrpB1MTdsCzIkJg
jpAH3VRYC4KTPtTZpQzzfW1t5htkLbINO8L38hf5KB/9+Yo/yF/44LBuYGVBXBEn0IO1sfKVeTtD
87J5ViXFlY/Wphy9eAf4GWBl4JQc3JvhCjSJtJVuhivVP+i3kE/TB9NyeziNV+GB8nRVpQ7/aP67
RavHYUJ1sUzg6kNdOdIN8br5C1+E/8MbCSnAHlgppg/8L/4omWzeTnigHUWK4oyX/PPKF2ujE7Zk
bTriyfUzw8k0WiPUyfKdLj+RIlXJl5Xhzedo158mgEvfFOIfrB2jTuAXev4S8X2G0sFqWJ5A/ygP
BDjEl30b2g0Ek/llWAuqjaRXtElxiDbpCaAkY+bqW10fs2sJrpOdIWqBoGEMDwUY5WnTC1eysq52
2VV+E7GqJHKPsc5lBRCSy8FJ9s0FN8qhbneU3NFmDu5yJ/VCrydou/9OpHq1RnHjal5UvwrNpj0p
m+LZCE8cXrUb2UFzaXWvg2a/cOKULKtIC5xeNQaqdl6ScWJ4qu6OVwp8dFjeMSfeKuwYWSP8BhH+
rX7Uv/XSfaccjeol0144siKuwBe93pI0AIHzet5MBbkH7jRQ/XKDHgW4faUX5kfKR9KRxqrzasPW
u5tJfY5nV59PJkteIhj8/bSq+Q4QWDoCwO4L0SvrF9/Y6IcEC7C0MtzgCAI8G+/bt564pMxh42za
p7o5Jf5GbB4NDklH3JpkXW3zjd/bmgsA3AMyF9kvuEto81Z3QFcja0VYkrwObVbH2kGsKQmc1Qod
u0ARfBu/JBVp5nzB1ME/GqSeAhGwOQh8uOoDu+rYWDW5Fz/n93Vy5b9aa1F9K7+l192WHIrAjjfi
tiOc4WRxL+PePoOKjUBGEHu3R+DlipeLNp2lXmprQ8iWahdezCSST2QhEv13NOiCggMQ+O41z1Y5
n1irPgl3euMgvBWNN4Iw4F+T+tl6IO4rBmAthODbYBfnK/49HaE3oDH91s1ufkYCP8lI3ayXIgZn
U6xi5UlVvP6yZ8w2rALzzVKJfUerh1G1uWlv4zvjCLbwMVjjJiVlxGnflDeZILX+gVQuH+LZaxde
EEIjJU7bOXnnZLAA04f0Nr8Nr+KneNcex+NwQ/SqLj6WxuWEf+1JCg0XWbvWHinj4DFAIV5JxRWt
aN86IE5Qx7T8bsS7iib1puAezW094SLUV0nEYnHXQ9ZBmedh2gwlbDNAci8ZGvp3y7eqO6QNK4Fr
rRjqb6XiyPR+usLi05fDKj5J9WXdIJ05Ks0q3xhQoS/nCz7n/N75Pcq6O72W2X56bRldrURH9oJT
hpz/OtxArBWkTaWcqtNwUB8mL9miHo6EylO/L9tO7cno8F3y/mPLITlnhDk9vIrnTkJMfNmTXTJH
V5PiBJodX4HMGqVNopz4lZyrG76Wfps+lC/N7y46MAHjIFPBngNN/L8bGiZNn+/aP4c8X17/113L
BGqRnLGCFBcfzLuy4IfogBGUKNO8kLmxJEr9WE7S1ohoZ+iFPqb5fw/6yWzFjkwUPSLTd6P7rwz6
EW/+1Nb8861/GfRrAVk/Y2sO+wFsabQKrUA8J7nw0DPtjxuqOsG4E4miW4Fi8giRgNMvwWM4RO1R
nTGF6U9SQxqESjDBU4gQYM6uusKyy7aHQ86hUDCfmVDy+8KhLi+TejyZIdDCqlzBzkCVfmyYeZnj
Vh6fEmb5k77XAKal2os5gHx+9rk0EP5zxPMSlDMpqvH0Qs6e45APdDQg+jxjIyAm0XdVqZkf+yjN
nIGThBnIOfPVLQiowBmakpDBpav3mci7VkDsYGpIO4jeqyLOcJIra6N80KuGbJ9KtHajnr/1I3v8
UqMUDgSm8NZpTG4Zd9fBA74EJgy1ligezgPLa+F6DX3APVtFJOZMSsucIDzNFkq2rvRvZrVfxcE+
Ugngg5sNWA1B+1zXxBJwu8n5egIjasK4UkTBbuvzYvvufYRAIX+iuCVxOKPCKrKQvR6waNSoXmqV
dqalBD0E6zAIDZT8/msq7as4diFeB16RK3ufd2Q25yX2wgwtRu+VTqRh5nQJzc08Phrxs5EwRSuX
RTTxVeO4QC+b8lbKx9FLsvBB7uty14DpOnflW6elnOocK/UoHIdx2CD33ZiwY4P2NPvSrcCvSG4k
XOu6DXfMHcvqOPqaQzvYKBKptw/+GLMM6jbobV5a8S4rQskLWeaWIy7s1HIUls2KuK59azugQRTF
kJu2vuzwJOfkabVD+70JcycfpKcROg7ZiE7UWbHTmQpc2Ek4JyYZhqnK4kNVG/0Ck/BqxuRv5PJG
ZiNhDwIWb4sAFKm91GYTuH46NjddBtUygt2wKtQhf5sMA8i9ir36d20/3s8FkhzkZeROG8Cy8b+P
ROg3/zgSv77+40gU4VMj9zehxNBmvGf+fByJIl5Gol5peKyPcc5H+6FBDOMO5qzU4Vfyus/EsEWV
yIskKF+kQPzSyP59tfnFRfz5nX+d2OegPIpWzvp9meAUUhB215PWQBemBiJpGgHBZYpO1QkEI7uu
aygYwqDctTMhBTEFwiSG5ar1h10vd7emMK3xBHu1Pj9y+2y6+A4eu5P2A2icoFEPqj9B1sv5fFdB
ErliUjpy8Rj15xCAbJ+9EnYy1dzqkkyi5lSuM72Xr8wSPUPAZ5QfBRWJrPdXUi5mttSyHDSyEtoN
wYIrpByB2y5c5joZ9dD5XT/My+yOISWDQMxjEmLlRVP0XwNL1eTT/vPA8h+v/+vDbFrkD0v4bxcZ
LM72pU3/0UsD29NZeb2njLCr+Xy/s8LHuYcGgGZbXV7VFF0b/v//p7KYQsTEtso0ZAwz6Bt/RXy0
VCZfxpY4Z/H48uVUEVLfIk76tH8SsyTEWJqU+8a8EYNz16tOwcqp6hIHnvNNDYwySFsgLuMmNE22
8/U2t8Rj3e+78h6KQh+YyolxbvKYDFTDUBqIDypO6hQ9Am+AS9kS/a10O714A+h6L5EtdJ0E896s
1XuraHc+xaim4sNNxkNjSYONe+I4LC2OXxzIi78zU2UTWrq/xqMqDFbq4OvqCW+sXBmnjsWuuYrE
vaijQMiyraxNF4WwYIcbTxBNz8/rkwGMdCZheABRBxKaqMDSS6bkYfYbW5dAqA6hg22EgQD+fUEz
brGheQ3XmN8vSzeRIKkudnWhp4nk4mx8hFiFKF0qiukKaXAtx/LI0t5YzcFwFWi3A62jQD1toJBK
Z2bBvZM3CP1wpZhFtvYJ9zoPQo82UVxB0RvtsEM8FcC9ktnDzfd6Bs3Fap6b2loN7bxNh37xNnME
LIGb7WMcHniwV/xmUmx3Rf8c9XcZiYW1nsHOZecVv4a56BQixr3HzCp3VYOmMbvOTQKJGWDoiXyl
MhSIyPLt/o+7M1uO21i26BfhBGagXnuem2zOfEGQGjDPQwH4+rtAWRYpOezQfVTECT/YB3aLbGRl
Ze69NrienCVYmoXMH9sSrp0bL//USvDXsQYEecJE8bL+lw8f3OD7SvCPz7871nDZkbjAyvmjDJFL
AAtv7heE3xnf/G1/yxABL7tUpR8hRu8rgY3cgoHb/wdbhSb/QyX45aObU6V4VwmCuLQUq/QHQkMj
heSEHh2OTKvrsCU3x1QnD4i1j5T+0KTob/m/PjCCmyGouWmKkumCe9W6xHqbir0dY/klUPgWZ0Gy
DbzuCxCLetb2Mtz0jv4lVEuiYAYVZ5qc0ITaBCnMi/oqsdpq6ePq3HYTylCFaajkLql4UA4LP3og
MlaZu7pzCjPpLOwJiciOpz+6QXrSGnpW8UZNLAI5ye7bojtZoYj6m3JEwrVVvbpSMcPr01qvy+6L
EIiiKCNlKXvKBzJM7K8pUZV6HeuLVmncbdRXNnkCCQrJITiFbWKyRLCfi5iJVGlwUXFj56polVvD
Z+LYdC9RGdzqbsU2JLfA5gyPdtDk+PmmfBbDxe2rI6aDSZUt+jG/cklGmBmdms31riAkps1dHMlg
PSujG+nYe2MV1gG4aJ0lL4Kwcqek3p0Aw75qpyY6qKJnMzeyJXlA0QoD4l1LdizG55YGu0WWoxts
g2O9I2VPwd6vW1cO6ySWuPk9NKXaXhlxf1u2VqfCvk7ITlAi34jYJqDd+WNNZlypdQxd2Pmh0RgW
dtP/EKMgxHtfBf7x+e9VAMWJDmIdbz6mgW/qve/Nrfa/yZb/95X+vY3GpEAQfw0r0njD3tKgfO8H
jCmyBccshA+YkVPf+zv9wNTJvO8HfvmjT//8XRXAVeqQ0QpnXLoq485iG2cPJVSmCOG9jjx26kCZ
2nqpMpPJA0tNZG0Vwct9Wp5qwkqq1Nvw9YNWA18DsHediKvUespCWBOzLElPdQlL0RCSvEYrDJ4q
TTlpMY0GWQUrLrDRvWvl5FhY6rqWZX/s0rVqQKFzn2SJVjnJTp1Q7jMbypog6h3DftMwyHyQ7VNp
iWWExZ+4V9S+YuspFmrAz4EjCfV6DKFfJUnHBVRce/nI44wZ0ugYRemqMKYcWEQOiMcarZyDP0PE
f2tXh6S5rov7ElZcIfq1SXcEaox+gAgYCU2aP0rvjJs0ASOdczfl9XsMYu1z4uYLN+6OWq4cTAS5
PSkoHmYiULH8W1sMsFpaLXHszv3UvQRtuvcZqiyQGUM+cAIu4cOzn8il29jw3epLaBbHopQLpcq4
TPersuw3hVOerVjOnSG5VA3+o4wrfxgfjOJeDarPCR1BbCgPQR3WaMvkSoSwVcJ6ZmAzzcqKO4N3
Z5Y5Vg5GiGUg50XbX8H3CrYKERzSbGZlFlVzM7mzsBqnjjHz4S+YyudOK3ZmytXHcWdR7qC86fd1
UedIHN0bW/XWFYb7XEQX10QAqtoHQ82XwpFsoLGRGFAfktRn/N139Ebatq6d5wzvRnrKm/olyfOK
kYf7ohZ4Fqcgo1nrq9UmMocvbaShfXascd30Lpd6Rb9UFqB9dDXtvpUqYeCJT3gbOxI7ELdW6Rjz
TuqHgu2An510nTXjKHcAC1jmKIveZ/CeHbPo05/d77AaRHDHleK/r/FgSN5Xum9Nw0/Pf6906pvd
woS1y72KusSF/Hul44Y/dVeTvwO7Ldrp9zcf5qsCAAAsXW68Gv3V90o3SfIclM34cFWsX78n2KAP
+FDpfv3oPwk23FwkpAGhlI+AAcbQcFUGgVZvHeRQbHORXzy2DyEG+C5j/OPwpiimq7yaFpfmZDjW
kzcQgoWtFwfMsQvfUB+LICPoFrUsI0OufhunJyoegx+m/1GSUkte+LBRAdfjlRqXVpVuyvCBQ76u
XgNExnVNpUiJo/LLmaMSCizV8RaHlVi7TXKI02rHRajCSVtVi2hSu+YibvYDmrpZraLUnRltn6L6
rzvW/BnwwYxw8bmi9cuUmMgyv8DkPnixyB7UUYcawmSVbKILtL51o7ZEkUtxbnNybnGKOGp+L8b0
0JvKLi8i0hzAOEbabV56c6GF+8ytrytJfE/NxYn/2DJVsmXcoeST5o0k/9XVC8SuQ750hcIwV6vn
HRkPFWkQSeWvImHMW3U8kyaxlGG36wnkGFUULQ4p8iYDT5OAVT71NpA9ueWty00s6F3j6+i03i4k
Smk7Qv+FG7exSrfd1L3lkzzLuBA0ovHUhPYlcu27GJ36PNE78dkqCv2RVtY5xbJEYPyHv/Ionmgl
GHqA+fr3YYc1KZ1+DDv+em8+Pv/jlTfxu5sqYizs+W8e9XevPNmv+KxQ90LwmAwNPyZ33GNwT7xL
af3wyhsuuxPuD28cst9pbszplf55dMcd7O8/OiXpfXPjxGbmMYPDJxV66Q6r3xT97PjXcQ8oJzNj
Z5gBZWD4ES4tELFW2oIKBDprJEeLG4KvqTCslSeflQgdinWdDDpjQBURVgLI1Om3TTz092avFmcP
HRfgL9TmZETCCFoMtX9lqeltyKeYS6S3dv8IlRvM6Lgb3L0TVzta0oWp+gv8aOBYWV6KO/bB+wQ3
UM6FvlKci8YkoiDtTK/HudSLR7q0r3rYsnm5SVFWxZzcaQhkDwptQ6FSSKvG30WIvbUVY8LGxlqh
9qIR+9IH0aJDQW9W7TIR9roV+iEz6ZFs61NnaS9NocLRTlcDK1cZWutkMJhfKIm58Ev8oYEqMEd4
He6KfdPZuM6yQ9eNT32YPcbCWUxKuNjQLm7TE1ftXGQJlTAeqn1myZDpTw0ljarpKFl6iOOQ4lWa
MA9zy6n3041oqeiyWjS5wgbYqFnEJAcCcQWqNmqiTXF0G/RXFEs8DWiIyAZ3XwauS9q98JONXmBC
dZEDR1PFzTyVemTuwIQvMTLwx/HWAJlY4KcLjXSUvBgepw8TBvlhIPigVs1lS4m3+An29mC+BLBU
HJ9fZMBx0Bo0iBwPnZNv0SUeXFshhkFy23NuCdWJ4/mfXVuoK/wP8hi25/9QfpoflZ/fastPz/+o
LarJPhMhpzVNPafb0Y/aYiGAouZ8uxxN09IftYXbmEt54WHTVactxPvaQvAIdz1QaG+2gN+pLdY/
jU/effQ36NC7i5NRZaZRZNQDtxTxPbfz0CF3ra6vinEoHnQkwcsqHKOdN+rNMqrFfdvl5oOLWRBt
gEIvDNGbZl+3moVM+mUQ3enZo02kHwP7xaCFNqE3mnoaOOjzmUHk0bIYbY2UK3Uk18HUFdjW5aA7
BK9TK9QKooYmo/TGt0VzRRdm3g2x4c8V8uIQBCJZKCX+w5iNY6wnOApJglTyeZqHZDHa29RSFlmH
WKbq1qFbf2qQtqQmYQE5nBEAaKG7IAVjHrJfgDd6sYjnskRNFnCJ4kMjlBdCqjYRFax+X9VyV5Pv
2Fb6qZIAvA1PEqqEbN2/1HhjjAyTekgmZtIulPgLEsv9SCiQ7jB2TvtFVHmLQWLkTK7zEvpb51z3
LqAgvi0LL/PvNUV+dQclOBuDEywS5VJq9awJGrI5ycoLAryi7fShNlF39jN4RZWLiPYOPeGy83M8
5Kl9aByMEoNc+2nKb4iB6DKOrLmU/cqrkwOw5FUpGGexflIWSsOsRYbbSldWtpDjLNXbbaHg4cq/
5KO2Rdk/EVDILGnKaNuxeY2GF48R+aYzjVmfOTeqcskAxsTzeDo/gH/jDeJEGTha8mx4xJKEgS46
4oa7SsZ6n3jGJmyDZcli2OEnMcyS6bwqppMrEAy088Yr7myT34VdsC2ScTzaf2yD822bwwYQYCLQ
uG8rl3/b5gBMed/g/OPzfxUhvJewWdkh0uZ82yX+XYRY9FBdaG+mIKFfZrjTfgVqEQAJi5sL/70f
RYiZz4dx0G8UIeOnMKNfPvrPRQjxrKPHKSYiYN3YQ/Q5OT+rSNOOiq5vjAFBOIm6+fiY6ReTjFo3
+YQRaBXD/zMyZTtmKuFr9TZFYHJx8mqXJtEup7sgRXUG38UnE5Q2XkECZ34diHkbxKNdINrT2H8E
5976pNDwKPYnJqszsxdbUt3geKlzgbzS7p/V7pLVyjyzgRIptwKlVqaSSRbx70NXxjVmqQ/+2jfD
VQeqfSjLc520F88wyBCXn2JveKqNHFdfmthct/Jim8rGXmRNkiDGygrWRA2hbEVaUwV9PSPDHaek
DjTQzLqbUTO3igfgtVnEdb4mCWieo62iTDPuiek+VLKQIqp1h86SHI8WW7fHuGQsMgNxqN83G7Ma
yajv3A5Pqp4ZFhp87WmE2KJqYB4Jt6deJFV9zKq9Vt8Y4yLy0cbbA5F/3pNtneqYzMs638IymgfW
ve24qCrMz43SlJi2Cv2hw38fkwNsVy7SLECPnbZNGXIASwxy/bbM4q3TxKsIu2uUPntdu+uBOs70
/lQgvg59Y9YY5qYWRzS18w6mu0DxmSvjRtbXUXLVVM7C6Z+6lhzuEapHuIu63tkPLjVkCqKhkhTG
BgQu6eTZVUNaomjw8zTrKE1QW1LE0PyNBJlWn1Ag7XrLW43YfwmFvVGNci/y9hbg3XqMNh1W88LO
YXAEE+h9a9XxvTHaByffpQ2xqyONNq4ssmcWfpbd2D1XWN4sJk7eEtdlSBDBzq2bZ59WEFeltyGn
xQIsp5RbHVDuKovNVVWjRPIY6IfWXZ09ZE13a0UVdrhlbzZLJc9RkqChRG0rvIDQZGfmqT1Wen7v
dn7dB6+Z+ui0iPr0V78Q565+0PmVhpPXzsaoRqB53F774edAa45RNi40ddirvv/ZVloi2JvnlF+w
gVNK5tUdtJOqN61ZBX8Fs+9TlJJrqCn+nSeHIzf1udFqmGI5mGvHv0hbuSkNJD4Jysrc9tFtYh2L
nfVgOI9BiMBSZobBbnDYxprfzYU/PFlOS44qmhkdUSYwFXnMXeMqIaMgfcX83xXGwesclI7+VnMV
EDH90k2GkxOXZ4+fjoqjpFeHlRwaApRryIcvIxxOj/lhmHzmh7MPeJUSyaAPZJioiis6E1UlETLS
5yxBUCuTCzhulbToXwI3ZSpSsbTRfI+cq+BzoANGaTw7gPcNBQKB+Mz3GSB2ytbnHdRalUXGCWdL
Lp/VZm/op1iw0ywePO+lzWyikWkv7C9+I4jKdnFoazOtQHPZeIvG3RMSDQbR3xoooALnptbKU2kD
w5Akyk5UQ6wdHSnVSolvQm1AuNBWMLHB8u34hGw518Qnz4swR4AplhXqbscMjhjp94U8S0uuxymm
yG+YwyLIJoA0V/w1Cd+f6xp3RnGwpbwV9ko1jqVa+ueBnF1H+2Tr/KRN3CBj7W6NPCIrNLqxUGTJ
YSO6Ql2WVt0vuuAKtZf8s09j3LLw8ZgM4B34r3ED8L1fTuOfn/9xGkNMNxzbwGT4USg0ncYaDeBb
Uj0WNP6dP24EJgNE1EDqW8L9NIj4cRgD6jNMqMmgZ9Bj/JZOCPzfh2nD22H84ZPzId5PG5qgG0jZ
7bK9PTAloAoXmrNOKyK1jZJ3oTFn5q51WceN2ZWjRquo6g6BLW5xre81I18ESn/Kk0Sd2WMVLxsz
mLuuXKqV99xb0alCqxfWIPurAP5JiUcXJxciB0yaLegQn1jcUKOvRmyk9xs9ttnM+o9RE29cfV1n
wbyU/iZTcUBRc7vssdCTWTjaOn9h9VK9mFy/GeSvgtI92nWB6kP7ZNV06hU+o1x5zUP3WpfquU3V
ZWsSXF9pxb5LUKOTpqUWw8KCKpWn4RNYFEhLdqiSXyg9AIKyIYsoFryvZNQZHapE/bPlBbia0hqj
lpRHg4PZIgy3qEE7e5rbbvVYd5+l752qOL6voo5yT/qNWgAmUEggpMlXgms7sjdTknZACWq7bkOY
4MUrcSq1NqmuZG/TqKeZ+YVuY6FJjCAZUevosnubxbaNONAo1iHIm076C4OUUxe3dJP1i1qkRzf1
j3XirIsYLCwfL2FGpKukJdgpztXkweGQmamtRYUUG8f0H22L+WwNn6fyuJqY3XxQIArQGNFY7odM
exChthpEeZ3opJckdnjSRzort9IXest2pmSq0FULu3pJSUcxclqw3syXrMmRNN4kjbZqlG6tDM0d
cQ4jPl3zRBphNDPb8okYyokKPxvI//ZKSpRqogXLrwvzqTPSVaBXK5FWM9FN0tWzoVdro5abhlVK
ayg3kR89aYIs3cG8NLm/kqK8V1OU7BnzMc8RL6mSr9PeeVSqZF734bVH84S2XDvXEPigc3sbUyxs
xfhqxKmK4yTXruzCfa26F5e81oavZTl6N9EIEDb10KCE7UkzioudI9CxFKldx6NVEIIFAUmSsmRg
rFY10ol6RbpTvK02rkGMh1e9wSb/jx62THIS2M0kR7CZYbbx7/ccJr0/DXJ/fv7DsGWa39h/U01/
DFvQuuH8xwYGznwCybwrrbaDVgUZy7dhLQqSH6WVeTB4Tqh21jcf7m/cc6jkH0rr25yIjz7FyfCX
afP9sbQOSer2Zlu1e2vo0httGna009ijmAYgxtssBOucns86PTGuZGuulNA/C23c+4JxZ3P0itfK
ufiqgfOrnIeZ+lkaRn2nAeJYlQOmD9yy/pfKu/X79msdWrc5GBI+zNr1lJ1ZqddsN3D+Y2LPynVl
MqTUFWte62CyYo9F9VCl4hrME5nJnYOVSwEUbUSkGrHDeG0t/aYswxd7ELdO1NwHAyNaM43lqoHL
skqovEoeruDcXYgsvOmIewtH+u64ijZwI7ct/wElrfeSXsXMi5vRot2JMhudfL+TFZHp4pIXyD/d
hLitEIx1tUKfONPZ30dQRlKk03b0mAFgsVN7XYB4ATrttuNO8eViSOTctLoNCQJXY+OvSaGY2wWB
pkrkPKAaOfEzWlfscwIj35l5e+jL8GAjYs1y46gXnEQajmGX3XmPTcYvVp0YFoBnllV5CkWNDqjN
vSM/V9a/rXmXWw16E6mfNDWKvnCkvwilF0hSSeA2zUWJ2r9l+BTGGlaA4VBr8lZxk+BWs2p9bUeJ
RA0efLLa+g6JWz0OD5ER0AKPuH7jRWcgETTjjT/5CZiNF6WyN9wHqztHHlnyCga7fpqKVWSQ30l9
aK7+7HKCT56xLa0a4Mr/2gvZbE9+Lic/Pf+9URPkO6HOFn/Z8z/OblVotcjDmZz8mgqlm9YHBtaP
cgLPEgSWzqaYZRKxGL9RTrDN/EM5ef/Rf+rUXB3cYwrtYl+4/tnU/WUtTfQVPQ4TuoCkeVI17SoD
rsxrY+0y+OHuGKxTkd95gX/Qhbq0ZbS18Rq6pb/pFW0xStVe4jXRZm1cn8oiXgpi6iIzvQ+hbDgd
p3ZPhkSXD8dOcy8YHea+7SJKaRjdarsylmtgz6wiGn9YqE4zhcBHOk6P8ACowucQJABOUXYMpF6i
pmTLU4wbt4g2McZwxbprlHUfEoQm3LVS6wc74Ruf0eHVcYrPj8FvOzkgnXGm1FQnbul9AQkg1l8w
+C5bZc+axJ2lTbNPUwL+uiEsIHJ0ECwFQ0/Va3Ydd7yl1lYP3cjoVyb7oPMe2hYHvz25aHRzYY4q
Oy7w0IWGlzZNbquW/Dm4Swsh20umDFs43Ned5pMpg1el7NYtMuJZZ9mrrGMwUI46GA/zNhH4Z8fh
qsGDjtUz3ifltRn5/YJWhLTEZuU6UJSK6FqVzz1UvFGb0kQi+twm35SJeiyjm6bE/eqFh9bsFkzq
7wPEc20PgTMMT6PWHmLLWGsO8YxtsTDsT703IrWXmwEpXB0jx6nxWkYlppWaYMf0FR7qvK6mAXF1
LCoUg0OXgNOB7KknLw0LqcjPtpEu1k19KVvxmDCdKboCz66xqWNvVQbdJirNgxcJ6CWNmJtmS0Z0
c+8AFLQLJhREZWvWsNfbfhdXLWSpoQTnBWCkwuvX7F3+VlYNO7/xcDu7y8gcn62oO/Vd/1l0cFmH
ATesGe3kMOyqon8EuvgKmeDVFVPgbczU2lSxKgKBwHDME3OrDb8mHmmSIP6nDE0F/WUED39m+d1O
RNWiSLWdEX7RMG96op+rjAsIM5vVA+MIF4WCUu2cVJs1yvBceBK4oBac07bEm12lWA3k0rDPscEd
poJvqSpLVh6LMRuWw9DPWzvbFAgsDEWZicyc6QYKby5OkrdxzG85EOajNW0ID1aBoTa0jxgn9hFp
qUbuHgKrWGadgg1WzO1xnYHeCq1qV2lyV06dcUVMYZZqpCzBGtK1peGZRz915mYdw94HVgc1JwZP
GXghQ3X/OS+jq6gyiHCK53osVugtLARlfKRarhMjP7H23Zk+UY0a2QGmP+k5Wdi0Y78ctcpYcExH
h3KMjx1tcmruu9g7tHY4wwU2L7KCQNZqr+jJuXaAQLrmJre3FZOnGjNW5Xxt7F2lD4scgZ2TAmp0
wUCWr5KxvmRequCKtYNd4fiITuAOTVkswrx19WfVUG+6rD0lCosWnicWthT4QAWzXtZQSM9QthAg
qw3FAZZ6OWsaQDYZS9TgYASkVPDT1PxbJnSB6l5p5NLmrYXkTy5b8mp1zT/n/AgSpsGEYOF2uUlt
MPQ4ALxg2BrkKsruwJZrpdb2YTDIlJ4yGP3h2tQbOoNx0sLMQvKvKF3GOowgqLGE31RRxmSKq3h7
M4aDtnKU1L63tfTOyD+hqd33FYXESdZA/9J6ptUo4HsvU1957LNL50ZqxKbrSCN9hUSZszFy6fE8
ej1fs1bt1PwFahfry/xtVxaCslz/qSc8i1BgSdwTCF/BtUU0M8fgv10YbP3DheEfn/9xYRDauwR0
DuS/t7OI2ydIBXcFpCEflR/G/3BjCWASfBiA29NT309443+2bXzfpfzmAa+7H7Vev3xyZ7pPvFvO
xqGRYZD0ir2VuBtnwN2tBfO+9dYoqIEXuMEy7IaZNsH9ciJZs/i+6TFz5MqAu10/uPWrrtEmIp06
5WF3Chhvi7FdNaL/amV9zk06Z39p4MXPHItXTDkj/XhMOx/dV73IpbnO7JMuwdRm0V5xrG2CAlVi
8e+9eDdE40qyd/XH4UYdc4SaWjSvA20nSGlWo2RTMZcIFCiz4kvCG+2b3S6OtzG7VjuDZCH8TRTJ
s+/cKGOxxoaD1uQTUvKvZYE61KzMudPymnPeNvpX6hfkSkBoTfuAhmMRTreOOtig+0L/xXGeWHMF
0XtsxasuHtZZZewibvF1KeZVZ51a4X2Bd0WcSyXWacNty2zZairsFIp+3AUgwkmjvG2H/jjY3dOI
B9/UmRLR/2vWphygZUXeMtJcpGDBbBQVeZXa0Y5IpO/0z3VXP5WJfYjGswFdC5Y4/Ag4ck2qbXNf
AvcHNqzmX/Np7dT4WUs0tgZAEvaiM5rrNB/WssBr6/pHGcbLsYUtWrabgUkD6ctbLoGr2mXv23Ob
8kAkZxqNWVJutJHE7d5c+ilbJK5geglFsknPBSnXQREuRJ7tFFGD87fuBlPHZMzuuSP7JynXhIdx
/roXhcl44h5ZC2cYkvkpO9FWDcOFF5Fk5jpAAeJ7vRouTWOR7ZVY5yqakn6qZuXjJlqCbLN8xt7J
Nkw/u9a47CI8em1p+yvYfcxF0oNvfPWDV6OEwtRdLO2pdJHYJXH7oJowk9QOY61xALK0Ssv0zrea
peGC8UzqejuEAEkqcU4F1VYty60XATWPG770nqIcAKvdFSqOpN7c2mAUrNGcpwJOXJTzHW8O6ai/
5kV40FprxZXqEqdAAyp1vBsCm9leZq9YyYUr1lZTKxISsJWelRCXUUYgqnquo4fW0XaRnT3p7nbA
xyssVgvOMeGXsgiCat5mvE1Oo8pZzQZr7Q9d/tSV4DckhCDP5ItB8IfEAWbH4UY0LG0mHhv+KRFY
K1M8lYJ/rkeAqnUV6TKu32xeOPpD01rPw6h8tj1z5wUmm0hXOdMmT+rtM7IQqJusqda97R9ju7nK
G/delIS5OcJ8TvzmJBSe6eP2C6lr87pU74Fpz7TKvLHSkwWdTmGeBzpvpctwJpX6GEfa2mRrMAmU
kkHjPGfTYRX72FJvSLS5bjrvtvT1teE7f/TgSqiQBlRcvgZO3smD8G/nEI7Mn2+avzz/4xzisNFc
aJ7fSUN/n0OT6JhzTzOnLcSbC/jd4IrrJPdTgfH4LcHkxzkEaYGzEovVN7Pl7+0EGM79ctP8+NGn
g+rdQUTmYKnqoWj3rJEXJVPzSMSz0Rjaa0dALWpsOlKbbPptGMOKTTgidugNoqteUMZtlMBT8qAo
aXiJL3D8/kvlM1HJSmfntX4ys+LGOvkKKJXKOKCliU1757rZUuPltkM66KrfKMUnO/LXEu7P0GOj
aDXzum6tCRpGLzu64o538OC7YIzqHLwJcr+H2ioTkJqZT3JQfUwcxNJSLppQLGsMhYVkyk3JaDm3
VLJGqyF7ifVb/FFPrhMuI6gAVg9t11eWQ/aVrMNNV/avWZqYjHZ0lEgCOEuRXBeF+BqqUIsSYews
qIt64q5aT19EhvpUOvVRqgjxLNhnSzs386+6YhsPWeDct4PbLMmCj3bapLMSWVI8sMSrr5TKgOmi
ljK+799UMVU2Aj4KQ82/tGOqNnPUSzHbRGvRKNMCHPrH2u3UrSjC176PL17dgfqh4IflWUUPVWZp
uIUSyS+NlK4WvDq3iZnAnLZSzODZSLIE7kt7ZRI6iT1tYYTcGGX+1ZD9JdXFKpTxOlGy+1wJT0rN
GdYDzqzVveW1N6aLZ9Yu1r3m7vF1AxNmuaq48zQr5m3qv0Qt579J1oQvq3UwlqcYl0lq4ULzq/DZ
68W+Bpr5p7a301AYiAq3HY7DKSFmsjL/a1kxPrS3//j8j7KCYQHjlj5hWN6Pr/4B3/Jj0WhYACld
puQaT3/0cLOYZMZGNMxbmtJvRR+haf+lqEwKaYhtuNbomolk/lBUOodxQJWwZCQTj28ULOygtK9T
A+leJ8kZEOeyujdZnpxyXykO0gv1Vd9ZyyQs1ha3rOVo4lGu2uze9L0rz1HoazoiWvLX1Ob6R06L
qjK5zsUyUd1tmbtAcMH3tgBfFJpdllaMPsIALJNq7EICSQe1O/j6eN1nEIZdbNqj4l3pfJ0F0F6p
N9dj/GIp5P011jwIMB8oLAIxZ6vusm+BZXeKs8+MMg3nJAKKsxfnzl5BZXRDbM+2rTNWmeHMFu1j
RTLr3B5Ke1v6pX3r+E4yB52f7OoIdKVQB2ObqvRnSSjY4tVrtNHRrMFuLoz6KRwlMbNh8CkCp6k5
3dlTja0ziDumXVdKhDBYb0d9buX0ae0QN3dWqH0RRXFpg0Pu2YvIwlPEjCBouQ4Pc7Xrlwr5T3Ek
jYuOCuQyWNp4hNsbLh3bxDwOeBwfN0rEgu9aOq8bdaP7NzWWemuiNY9gm0PwzQKMM6h7ZaVFMOeS
oB5gcY3LPHW3hRFBEiZSQsUP4VcF+Hu58np9nar3ZoFJPbnD2boHreEeS/TSSyN6SFxjYwaXVCFf
O+cXIvCIMD8bVpYW5vMqAkjjafHOLSiGuptey+ux7axVMQ6HwfbQYrQETNaw30ecuEqR780oXjOX
NPkGkGPVoAQLn2OrfJRM7xCBbE1G9hRjBOg4/npGjf0o17U/2szxCkNb+voEqxDNbAzvsnCdBHce
OdKjR7B3d6vrTyMWw2KiXQi+zmom8+6PLWrcXDErwE3UNJNIQurFf/RKjGff90r/+Pz3oqajWKRY
uAaj2m9R0H/3SvobX4rW7M2iOhW871XN/B+oSd2EkYGBiSBr/nPfr+zmWxIW93lS4XVb45L9G0N5
7SezxsdPrmEAmVqpd62SrwbN0HjOJLoKN4MZXIUG814kUAP281FjvhWPbPi4GE8oUybgWC7uxqSZ
pmhclEIXbFs22DOVm0lSkKhmGSPFogHyEGhi4Y/lMyEW5awT6brQ5FWcOg9hGqLtUpaajxbRAHeV
TstBAOPVlUbetIWz0I3Y5Pn2PiTTMKk0HGKH3jG4UuYbIAxIIsu5ihEztwVPn9WAnYEbrKyG7/QQ
PupQe5PGxg+Vzyp2glh6KVMPJrCLgv7GZwgRlus6D2+iuFiCisCI4t7LvF8rlpjXgg5nwGaKOzYE
rOF72o0XOAnyiBAInya6bT2mcTqv8iqejyJ+7BPvZAzZvRPIKy1uLm4VXrel2NkAIUPGfPxtt7B3
SWJsXXLmR4LqeyLwxvpYOd2arLu9xmJgmfcAW4NOn4t6mIVSW/nSOVZxC6B1L8J+XqL91qxu7spP
IDpcpNfaIomRNI/yoU5oKNGmjPKxDaO73tbYnIQ7XXGPbcXxgELLXFPhd37hbkB+LxuAT0Po7xOW
Lx3C+JC5rBe7wIvjWU/9Dvup5XH1/dAAK8mf9DIhtbvNVxBjW3pBtTx6akYob+2di6RxFqGfHjuV
iteAPJ2VbnP9pzZJkygJpTnhBez5phy76dX+tyaJuvOhnvzT83/VE9dhmod0CjoOymsmfZSGv0QD
b7HPBNqgfebmzBiSf/S9oEyuThC273eD3wvKG9KJy9ekovoWOfkbBYVu7UOb9NcfnQ8w5fuBj7J+
KigytiqvNbNw30bOtvDAcHJv2lN9V/14mgJP6vJzxvc8AVCcASqWlX7xhvIMK+Ylj0heB2jMAT/3
hb41AR03k+bWlHekSC8d7f+4O6/euJE0iv4iGkUW42s3O6uVWtEvhILFnDN//R56xiNZHszCrwYG
2AU87WnZZNUX7j232eZZurX7eqn35iYUykFRQa3RgMWld3R6giKdlwKysp9HF0GJTjV6GIKvRCnA
oPUPqriTZCiEM5m5mxnN/kjrJME2F2RgidGNZppzMXOdcwDPAR1jPZp4qmf4s7SQ2oDelDMWuvDr
s0Da5QZjqKs4Mzu6bct9ZScns0dV2g/wpfsZNe0bFXy7hLbLNXCvcOkyHJoPpemiIPPFMqplNpeH
fZFi3ld7OrysN12nQUubV4TrRUaN/1Xd51HCtqIgkjXxiKNKPFep6+vIANfPfwEfHfoFZ+UV6T7i
UAVJtw668KLP/SPLq8WQN+ioIF2x5eouFD9aArpAoCFZ2qvyZSK/UEEBqumPQxdsKXRB+5Cibb5Q
UBEucaaOMaa3dIVgaGtp+t0QYbcFpccORHEWo1fVxtIM0pWOLa/xkxccgB7VY7GSsfXVTIPpvNcG
a9Gl9tvg2BddUj6pkSSSqK63I4Exq4S078LvN3HlIGFASnvfq1SvzigisElTxt846iShzlk2UmPT
4ixCW9lPKe67jPLX9ZwpXEo1WPepvO1k6VyqZsX+Ne4Olniro+Gym8ZzZyinjZrhMKucO5I/15Wd
I97PjyO7jbAt1yxlliY3FCPdYxnG6yrZmSW+kJYZQm11bgyKINLzZ61QW4YDxaYV2nnfySejcA4i
CZ8zps9VqK4GJd/JUXMFpjdb9pj3moMCEB1PtAuRatWIBIFduml4YbqlVfrNPrJlvBJFtDYYQowD
ZW7lvYkgXfc2GuZCuxyN8qy1fXOB0w/JdrZNe2MD0XwGKmwwKm2bLP2KcjheaHCaq/GQ94ztGE3g
E7CKv9RnuvHcV+Z954szvSsf59EkF/9SWNFxYF6iEFpkJ2LjEIhnlLfS77a18jjvfEV+Y6Fgs0tz
bY7f7B4JcyDway+kE9zWbLY4Y8jQs9w0uTArc4GG22WAtBlLuCrkAyletkWm4rjT3OzYwdIzcV4X
sKxSf8uWuonvpdEjBfhqOq9xB8KRPQJO8EU7lY+dxyOxHE2dlsqkhUSeKVAnZziq+9jhT4xElJqi
BVx129oLPeh3VpKecnoVHZdRnOTo2b9lInseLQdRCjrCPth53UvdHJwpwiAODTjDAmC2pxqQrrCJ
+wyju7GIn6nvljHeqa69L9s7L2OlOwzbUFylZbNv6tNUZncxx/KVqOv+jFU3t2J4kn6569v8ruyF
TW927ahz2mekMBUf4mzP3xRtWkbQ3B97T7IroywGW8A1iRkOFMx/3pN0+j/NKOeN0y+f/1F3C5Il
VYOxHcNosAQf7kln/iXMiMBhGBAwPfwgrpNftFl4949O5oO4jl8CmWAx9bT+Qib+TuE9j0k+mKT/
/uZIqiG288PDnPm57kb27zRamMeHQ7NuXKgHCw0xxIJDtr5KMsvt8C08mLf00FuAxgiIs5fMhiC2
jWFH72Pn0F2S77Nmn1Q/1o/qBMp8YUA2JovwjFtUuUsO46XzNL7ybyhP5hlRFtf6DdYB/hGnYlW7
2QIq0vJWuMlWPeauua1P3QY22rLfRVuIxNmqfJy1/eu83c7CWrItrsp+05XbIrjkC5Xp4k99cP+a
YpFLih7eQuf+XU7/XwUeYviPBd6/fv79wcW/hpoJrvCPida7KhTbPzpU5J1QOMXPRA+GcjzSZBWi
U2X0/t4x/sUqtnD2//Urv8cydH5VhfLfef/RP295e1UUgTQs2EUduO9sVsZ3Md1RoJK1QgxcszPm
9J68sYojU0T42JMSXnUhxtGFpqG2KosQVQdirJUZjA5ECpKXrpgjo/0sMjPfD0RWIbAeEUSWJnFL
Hef1qNNPepK1UzfoizRgq5mo87GuIzyN7LvEggtqNsxsZBA9d4g6143fKQu9U2veGsyeqDqCyyDK
dolkmmWl/r2INDZ0M7rLS4x9ggB610++cRV4EBPDbih3aPgCflvR3VZE7y2qOqhcP+m2Sqmf+K38
RZPWRw7/r7rF5N0LPWXreAV5iWHBaJvJy5BPiGVqQZqdhrIUvRSpz11woTUUEzn7BKVEHd7l7TcY
Hi1INN/4VkyGvRclMPEK4uWzFWWnvpIvYhhVly0XG9GKCmieUKNIRTYP8N6ch9jaiGgob/1Hkym3
p6UaDbRGHpiuAC5gQG6zoq3mofk8PR9spdsXSHWbjTXP2f14iM6lbOt1iiWAsWNnR/3RnkeEI7PC
kpmhlcT7NM/dnGBHv7W/qkWlwcbXJT7c+LYEKrXsG8yQIxNM4veWqPuOQCAZIKTZa83YU3YkwRST
QzxM0GjbesoIje17HNW6MtZbmQh47Fl+1GcWXUc6xITVyNSr61aZ+GG7dNrh58LzqJYrXwFgFKbt
bWwEB3bjyFOHtab4N5mlddsRkMGilpG/RKsTHTLRX/c+QQasVa4KpbyaLDyagno4JEeSaazGX1Lw
HNi9OwwFpP4of7UCkc7+YAaxwaXKLqTNZLXQTYS2YXGO/uNk8r9OrO6HVH3A23cICBdQlG5FgOWh
GgZXZkx1A0a8tQOexRNXldNes2jeK0F4X1hQu1hhKHMpma3MNqasBcuCaaPNsTfZ8ysk2WdsG6Nh
xeyUyQ4hOTPOVvDc+fmMnPtTj9+/bk/06NzeM0WSreL/qRvm6/ddRfuvn38/fvEzcX4hvP48r2O3
Cd3ANlHZ0H1jXXrvr+UX1p38892U/Elig6ERqhymJxOyPWyE32mvLXr4X+qGjz/5J7hKZQUlD5wS
H4RiNIQa1FzjsU5WBDChgs18ot5wfxzL3HPbNl1VxbNKgEFSOGdeQBuSszEjfjNUuwclwjNVqJsu
wi+ptC9dnq2r9Llu3hoGSYz5rovYoy6nWyEQehEX0XOoh0hW8LH6CXhjMy0k9sc63oIbWxnhaBOw
3D5ORjSzaNE8jLdx+ex0FtaA5tUiMXtRq01wRlLTNSrfK9VATpOTdBTTKHpiN0oDRSzGVU1CPxIt
EVfRJm9QxwxEFVaAFoOwuiTC+y6o6o3edsPCD6pN7ueLph6uI8VaMbnfllV/HP1pLUd/zy7gUrU9
f1GV7VkRRldObsBk8tU7CnOColrxqpIRMnqwbFNVLEcHtkGl3ziTBRKCjKd1TsjMpAV7k5wkJ09v
NES4Yaodsm4ic48oP0R4MjTQ9XsvILr2rSLB0hL+3efpNzUPV2bTkO9Qbjvfuo26Yj9qqnKIWvtb
4vdyJsxsk5HgDK991QIVXcezQbwMS5NzWsEtQ82tpjGDJJyKFtRhygCfY8I7m6wzzea20cd1ka0R
m2wysmo6w3iJkZBG9OO0XCihyCzEHuTm5V3Rzo6w+i1vZv9SEZ8nsY/tR8D7M8rXeLxRvBMuBHuj
Dv1piq2j412GRY7HyzuNfm26iqYQAJnHRx9xY5PKh0CNDkPQESjLDthSVAaU1jOs3kPeERcphHdp
SdpUltfAfvyNVlvrvKq3hlGoy44RZMKujd5SX1u2t5S1udWi0eWkW+rWa9L0V8KON5pFl0T62q5N
8dnWHqwJbz3Q3PlxeW81kGImEDVSvnpxtNcJiYS1tZB1Ajf/0lmDBGKPX15LKzrzE+WKUtaKOV69
TjsFEkKOoZAARpZbOEdmad9Mn2SPQbnjJ425z9OTMSd6w0vOqpdUPw4NO2ordYMZ7sfsIg5MnFI9
c4C4rW7tFJ1tSGyQGR7hGW/GqH3Qeyh5KSnDorqiSDjU8pIvzlYo6oxlgj50UPvHIaM0ylTXSPrn
rNeRClsrwEZzhO5JcuYLT3UzhvDFJDdkFYRrn4x4r5/cMQ/3cS+R8LYWzNHqAhUCi2vP7hZ9AaKx
MrcKjuiSlJeQCGavSJCb2mdKq2xqEtxVAyVe/+zp1TaenJvQex1S5UxIYxdFHpl0AUdBhyJHZc/o
GxvBVCnUFQx+A/JVIk4Mu12FDSEJ5mOiTtJFe7jPyvZ6KGn4O1yKi5xmnyXhC/f9MYZSO3Xava57
TNxUoNDhUVcql5hRY2/62lejfhVtvDeC4r7N2E8GptvQOafauY0HqSyQQZBmz4yd/OgZaBg81TXJ
KpFceR2jkyJet/XMUkFdDh5tWKaGhW5oYBjtBFaO0W4gjKmxvo1OcV7BdUR5XzvkomqUoFLZDT1e
Rv8iRo6bQqRUFlOg88ffu5kfbVLjSchpqTXLnN+lqtp9TjSPIOKZXmm89OUqU0NGSTj0yh0at0tG
ey3I7egqs7V005Ln5+hjhzeaVi1IiwbrTUiSt6JqaxV3kKnj7eEUJ3faZHIQSPqvrMQg6QwvYvQu
rMi+Gg3C+1BdLKJeXSmjelNY5noIq34pFJ9hn9Z9/VMrgu8NFZ08ACIBgcj+Ppb+z4bM/mmS8K+f
f68IGAigeMCLN0/z58X/e0MmYY2Q8MZ/Fc3Tx0kCXZejQqJmj4chTzhc1O8Td7gmH4Lnf2uFp/2K
W5tnGO8/ObuGjxs8UMS6msLSONiKSdejphHWWWd84+FD5C+NHNF/bb7FQVvt+rDfyaljljpol6EK
lKxDgMd5K7fEgHMKTeW49SEjHfWiKwGgSizVsX8VZQFkREU+h3Zi9UCNYtyjU7JWsmH9pz5zVJEA
9pg/6TwcM2VYUGT+1zMnZszmT1Xor5//8cxpX1gLU2XqQshPYhjtC358LKE8cDNK9OchAMhOZleM
Pxmr8dC9P3P6F1R5yGPmxNjf9nLx/H8uQz999U8PXVMGuTdFk35IRX9pZV+lUu/C0VlZZKdirdk6
ac192uRu07RnFurstmyfCWEHn91tPGmj4/ReZsql0TK4Ym8lWYc2VBG2d6TzTHFMZUfZ2MfOyiQz
5ZiJWJhXLH+JNeoKA2f5AxEBOcavnDpRddUMpUkMiifSFmMefWtxjufRjPZHrAP2KYzLt9RXzgPc
mvHwXAQadqXe1dXp1OfJmqnC3myGkxMQ2c0cna611Rnfm36+rcY5wSPWb6Ykx40ybJrkGPVnxoS0
RlY7h1y1LuM2V+QtAiXWscJBHVfZDxNQdAo81qzcS3mQHOoYdkzLZe4FJCPD4Qqw11McGEJ9VoWy
LpAq1oIMPIb6pl2d7H68QHACY0xK1LzTUi1PmX3CxN9q98p4m+UvIUpy7F47dJdbqeeXBZsMMeZu
lMGGmfhznlS3D16Gek5sPaH6Dck8NUxiHRBaZyNTCm3iy/TljZTZZc8XDErn0FYV6y4qBsgl9oxf
xj06ls06sAjv4cZvEBWajbzIZb4N0KhMtn6eRF4KfIWxjtrHPYNDw3PToSWGVFhUwAHr72kZdj4w
AAtSWLqf8sFb+J24YHBxqDszASLirzSSWZi7raO5hjAlGpd4r+EIs9HsV2C7V8VYP7bCuNEq64G5
L0hAZU9onUfVN+4UkdMRiAGEchN/VSPE5kI9p9jMoCr5RLNXFtVBCQKgE1jNWony0Mr6K4Wlj8hK
VwsLsfNqFfwOlyyu4gdzoOgmX+Y+SFAJ5r7/OCSdviC24wwZW77sYiPZRIpz5vR+dWNH+teqkmLr
KB7Qx/6uD1kY8ntOIsDXo9jTHz3txxmDd51sBp1z6v907Ton2KfzcnbW/Pz5H+elmMOp+fOmCf9+
SXPb/rij59gHZva6of1LmCqCYxvBjwSt81cG0o87GmcMLnpudKCHeO2Zp/5G264av5yXn776p7bd
1z22UrVeHGb4eeR3+mbwNeVs9vnlvHtUc8gAnUtkhfcCJZs6k4BMWvtBf+yls8/6V6+vdqL3lhHo
JQlvxJrYXCs2Bna2tgXG8AKuw1DgsTEZWk2mtY6EXy57wF/UzcHdAH5saBqoRnTmWHGanj10Ezsb
xfOXNmYd6se9jR+uQjlPz3dDxXOVoKhPUNbXKOxnYf/MSwa4QyD7tBlQ4pvtRQ5f2Y8IpoyLpUlW
qZ/ugsE8wUJd2EK768evssmxlDL3Wxpme86d9tWb1f8FNoAEOwCnK6AA/AEIGwZ8J3MJjiZIcS4Q
BmJureV+wlwQJ8312BjFU8AfIQtfzli8wwujkwc/k+vYGe/ayF+PtAcMF97CsDwXTNbi2tvmbbcS
FM85IEdObZy3j12PrHGq0yXb9VUKq3BIKrfuxb2tKEtA9Zs+Ne7SbDyzQu9MAqDuwv48F9GqRvin
eTiGYm1deXSHMx/J0OIrDr6bXDhvjejeYs8u3NiZy3dvrfsIFNCVq/XMQ+G2IzRvh9UFeWeDghx+
m1k/gjbtN2Cg0IIqUK4ZqrhO2BwmezpUmXjROkI/UbleDJ3VXyBh1GCL1Ze0CJCWykWbC8y7DawR
NXrOM+1ZlRAn7dw/xBx3UzMsPctDZ0g+5aSu/tiCDXMcpw6rP1wRuj6bF/6zYJud9D8dQP/2+b8P
IFBIvA8OvQA0RJWkiPcDiF/SWW2q2CKoyHDbfZwaSqynqkMJ+X3Xw6nxfv5olkHehP7P0fQb58+8
/fk4Nfz8xT/vbKJYD6Ta+v7BNqO7yT7W+M5zwxcIRJ0ONQRCPF03py2Za+EqmcqaqbhWr0TeExzJ
3mlAzuttMiluS2F+g8dWuxGTC/p789zzTYUpdZWu7MBRCBuQyUowAHPmvELy1PplOgLem7y92eXn
sjHjLXWqsvKyCH9281IaVzYSe20yfB/pC/VDJutLYQ5ob5tum4KpkIALS8cjQGE8i/Gmx3jdwWCx
y/QOsbjL4+g8m2y3QdwaYYQdDVIomkRkZ2Ze3Csp89EWjpifIVYMZj9E35lATxMECNF4DHICCPFC
reoA1WBV4N8Itcu8T1Y6FME+ZjjU6MXaq1Yt3VOcZPpZF5I5PTgDfgYZVfs/9oWa9+9MtNGo6t/R
v7PW/z86IIjFPOE/dUC/fv79RhcWijTHJOmcMm4miP240dnfw1SnCDSpBrSf4Djyi47KzQBkriFC
wqD00xvlsGjn1eQdtebl6W+8Uehxfn6lPv/o+qcFPlzfwFKKIgbsCD8y7KzxUaTZDSL/peSeyfO7
TGVhNG7VcEuYd5YaG36erc+EHY5YYG1z/clvn6bpbNKbpU9wIOaelWXvNcydzMjcuL8wMWJrKEUD
9a1w9HWnDC5hm8uYODatVTdJJlaqetc4L+pAfxDYm6xmQ6+n02um6Gc9FI2BdZoCbUEme18briFr
n7UOueCO6dpIpBZVxs7WDDZjKF2l084Vo90LJmGwFvK7CmDCogur54q5WB6S/pqDMAj7hU3QmjKm
16g6FrogfzshUCqK9kPvbdGZESJ6Sga8p1Jxu0TcoA6dmG/220GqG6mmG2qYPcih11bptkX1gCCH
wWnFTDVQ6tVEhDLXFO7defDdEMWQtJw0NueUiduyMFgpa2qxsSbvuk7EriEE2jKCfcmOM0qdm66y
zxuLPaQoGNKG59VQ37NSXnaazrSz3oe98y2FobEbNOeyiONTMQFkLzVGdDUAwjYEbJEK76Yt02TF
Mg51U0IUSrfXibke2+HN1I19b9uccDHlv9Avu65fDzlXNkzUHaiCbawUx96LUfZmiybsN0VB4Ewo
Nmr4ULQ6Ean9NkguOtt7skmko68FRKatLOW11eslBJJlKZIrIXtoF4RsxwxS1UYskXztxaitZR3R
JPvBIRpbbaFbHdo0RphG2iCoKk148/a+yMZbM6uu6JrcqahOAE5uYywpbKa7Vah6q5jVRzfvQApt
vGO1rEH4DK5K1iRi3pc4anFpheGevC+0Xu1RrcNthxEt9tMLU1sX7Fx0vdjkXjWgpa4wuDR3TcRn
wKYwIhWrbN7bsL8pimbb1q1bJx555I59O03xuazjmz5Irxpr8wefnZxp88aQtSGAHRQf/3l2Mtfk
hPnp7Pz18z/OTu0LN/68pKTg+Qu6/s/ZqX0xZxYAE8t/ASgz2kfbNM8SCX/9SHHXv8xKK85Otpiz
SNj5nbPToor6WI18n5t9+Mm/Z79+8BykVt0UlWrKgyzlHjHjtdfkHInEKA3MCpZOKpguAC7JDW+X
WcXXSVWsU9x1APrS5tQnWrn0MpukrBrMWJuR0ogYg5gC/IEEw5TOtitgpqSJeKUrqHeqE0+XpVll
5M7pLVSb9s3r0azqGTt3c/5/GvJZrUMDGUEjqkU8YlSqeDFh8W1KvTjJVN9UzGWSAQEqcxrVn56z
KN34YUsCXOvquAVq5joV4xPC+A7DPPAhB3sxMgEyHONhmEdCSs0cKp6nRLW+LPTEVZkeVR5GB+Os
TnjF+s3IhKlm0lTOI6coM7JtXXLqlGpyK9sOSwIhS8s/+5WxbBR67NMlRML/rt95ZdjQf35lPn3+
wyvDY0+gAu8jQ/sZuPej3NC+gCJHLPhPKsJ7Ac97Af+UiYP1A7j3TwGvf5lTlMiZQ9333Qn9O68M
Rc2/vDMfvrr8JKsfRJkrsVPwzsSM+iOhwaBSV4H4BjrzSWvmiBA739qZzmxfhaarhUtL7dZOFB/H
2AzWep8fA5BycdztjB7K49Qp6wTQQoR2NbCIT0SaItyO1BYfVXEsdnQFjpuTkBqyrbLq8nzwtI3B
OlGt/MOkjISN3+JUGBALm6+Dru2gQx29sLtvVJy0vrUukOVMbf5Y2CVq9A59/FrtPFf2/bqYCUvx
zlRvZ9aSH54XwT4trkBOiuohTB/GOtwPgxUuokhU3NpedxSVAqjSObV6v9JTZoUdzIKwB5VaODkv
P+zt2XvXxIJhcF6shy4BdmetcDUfhpapsO6ly5Jw8nLwV6NIlqGJMMze+/oxYpLaMSmcqXojOjIl
eRH4vYt0OkNyzlWZ7v0pJwmm2qgBuvlIulOIswgnIhEAim+7hnbSKG20ZYFlMo63sSkpch6SEU4y
cup2/lK5WRP+apC9m5frrnT49qCiB1XTV+RO+AtL8UY04+pTDrPWt4f1YIbLLDYe6xEASqAnNVNn
5zLxWu0Ru2e51DwC48uuexqJaRPldJMl12rVkP7OMckfRH1K5jPT89r4hpHFnc4SNvfnlFFGJH5M
fENDboLWe/cQ3cuFxUHcmsRmZEWkLIL2rWNPGg7SWRbmKHZl5xfMmSAFWczJe+blA3NzvR9OLXP0
xJ5OdfisEm3bxs75WGZvQzRQtcGtZwqfEqxg9v43r1UZXDCmBzJKQAVuAoVwnCB6aBnpJ/NsP2r8
aut3GD+nmNO0EuYxUpOj8NGFRNroHaexu7RbpBPmvDnIWCEMrBI8fGO+jvXU8NdN4JxG0V46ZuTS
DuZugQPKYClhspzoxvrMjAPkKsdUbS+b6JWfyQ0sFZe5HJ6kxp9E5mdYAphQ14FYswb4mvTeU26x
sqZLDOJwYQSDO9oh/1Linxm+oZJ3as4iFu95Lpel92TU1kVAbCLl0Noa5L4X1lkbhywtsvHG6PO1
jcVjakseyxDlh95eNE67Zznx2iTp3TwqwqKPE05cxbH9lEXerrC8fTyhFiwLHatcHe2g7FwoZfPV
ktlVLYtlbSsB6TtgfBVm6WIMd3oMADgc+2Opt8my6YR3lhAFMjkkqP3Bt4imSlCuTKGZvmiYM/+7
8GJU/ekW+fXzP24R8QUJLr+rwcIK79O89P1xi8xBfd+BUERw/b3R+2HOwu3JLcIOV9e43Bhzvjet
+hdcW4yvf4Tx/daqGK7s51vk01f/tLabWh1uSp4UB+gL012YVehH4Q0hu9Q8V7dBCvptvcFscuqU
IsGxZflvsdN6B8LowngZjaDlElCEJcTlpgowehZETbATDlBbKMMOBxNk6gs1+DqVxD348raIqcf0
CTvnaBDbKaYaaUPlWyBBc0TmRAkzosZTbQzazOcmW0bI+q2U0Vmv3fZt+qJW2h1q3YMRly6EM7dO
oQZCvvOmAx7MUyKwYUXXhP4sJL2OkWkr1L/g1uJlaoYHvZgWUUpkunCoNNFxhIx5bb4RzWEdeBz4
syg1ZZbkY/lcJLqzqfqhdIuYhFWnZ8Q+e3RXiUJ4KBK0O8XxVyRrrDOFLx84DMvS40g8glWdomTM
lkltjdfsX8mLEGDQVmM/9RzvoU8qRuCtkq4nGifX9W+KUlwEqWbzG4zOTF9elwlS/9Ffl0wY39JG
kBee2Ql/ipNsOGiwHa3yrPFvItZrz+DZJGTXmOi+RNfhRTUoYapzI7k2k2yRGEREc13dxX11FlMu
k0e06xvLcAsjn8330M/FKorFNlAfEKtM/E32WOLgXmYFeL+4WqmRyYEyX/SXjr83axJI58zFoRR7
uoRlNwj1AOpcYxFGm8wV7+qG8pTpA14lse8bqLBpm8BWmQCRw6jK7ltgu/ZQ7w0PhvdoB2f20L7g
PzZJYrTPoYqDJuham0QL5iZm2W6QHNk5nfeNUhhL3byoa0NZ6trFH3xy0fLhTjfZ4EN00+awzf8Y
t83agU8n16+f/3FyaV8wMRn2X84EdmEfTi60CEhf8MRwMv3dTb6fXEhtGGvzK4hmtVlm+2OATf3L
Ts0ESkezCYdI/lb9O1fuv/SMH3702Qj0UeXiY/XUEsw0h7TJJXI1VONVna4NJyGPnAIzDh61DOim
tTX1WyXqyTIhMUYbF4LyI3B2gT6ubPFYkHlhNqlrTzybqQY12VlXKjMSRRwjDHiFbtybIBaIRY8V
ipcyJIfLMx58/Hi1T6zloINdL6jqvGulUc9tP1lbInk1BRN1OGX6aiiVy9xSVpTUbsxCngIXb49F
CEF35RfDLq+yxVBPB2qLFQGaCOjKBShMRZfYs6Nloj6mI2++d19HF1WX3DdG9DJmO3M6t9pjWV5Z
/XReJkympwg5X2aSwTcR3VKXuFnBFL2iw0xXTthjNxAquTJBfJl5cjVZBAMVO6ezGd359tqGgQP3
zFnw26wjn1ziuTyd2GysCqgXsn8QvbaJIHy17cbUTn5goyI2F9mEwHRdt0eLKrjqGneOWC6z7DrS
5aqkYlapnP30RZkL6YCKuqrlSvFuA/2Y2fsSiutE7V0OCkZ95cbP0qWjK+pCCadDoNvIHrPzoYED
C9XDDeeCvqOyd5QUpYen7gy1vpxYbRFOxEaiXzk0BCqNAUVsd6S2rhbj3DWYdsQo8KE2HrRpo4mr
MkB0fz5wrljqrZlAfmoxV1BhwzPt2vXUIWniGeqc8rGkaUkzgEg0MQrNjDEER1h0O4cmJ6iZx8rh
tvOHS0ET5ODHbRnVLUINOhSd0jiGkxuPkPm7eW93mDCG2uVNFunUteNhnIpFZvUYQiMMoXLZe/vU
e1PITsjiU9lclJG9oE6s/OfYuy4Sda3bTyaAKCVOXSYgWnQ5OkgunvLicdJaCA1nJUoPLoXVZFYL
OcYXeTegOoSjW8+8N7sZ1YU2EA6APBArKxev/Txyk5UVfsk+u8uQLqRZd93Lfj/F2BZE9OwRUf8n
F4f07FIzKA+/+/b/71ROcFB9GjF8/vz7EavNjBET79R3Bjef/FEcMrCDzYll3uQ/zCL3w44QHSFu
fmZuGhrQvxaL70csJSbTB0515n2zH+E3Nhqf8Nzf1Wwfv/lcFn88YctCtBZKIu1g5LK/qmhMAbxr
46FpWbSPgHXzzoZdYxns+Ti3+oZ0vC5TURD5ehdj8o3HYwiYO5ePZeck66C1qyufp4nFG+QZxReH
OBurXR324aocEVhb5HgS0tpRXoTmqYH3ucJ/VewmxMBj0exqv3CxeaOttZSXpuqGXV/D+E46E/zl
BJY4JSI1j14rKyd/SnUG5UqJbetNGwEeRnVswDkr/SsH+8K25bfIpd7ulcTw6Em9neiaaxlOGyMI
rg0mcYUPkokittoogBe3VlQ8FfCdx9CLDloZTNdtG6NlMzqcASU6CGfyjq3UI9IcmTaaRq8CPu4R
d7t/dIHi6IJCYrbIMkL+PzNt7JO/vj2fPv/+9qBthG9v02D9LXt8f3tUSBi8PLxfZA6pvFg/ChTg
FtQ0PKdQCX9prcDxzN+Tl0vl//7W26PKfxlqf/zRDb7Ex9eHYZGVJ0OgHSzrKdWdnaY3pPvBVoiY
kGnpqvUrl3N2RXqMvgbzuQ4Ga9UXD3kOysvoH2xFuJ5yhs+wuoICjmq/Le1NBRJmMwH7THPnUoug
3+QQnoM8CgkIPsdI0S/CoC0XuRDsqZRlzrpanc6StHIHnHlhf8h5BR6NwXyKZL0RaFLQ2kwrSDDw
03MZbfShdrlr7pQJPPXIKK3Whtu2LY5TEJ/naBQWWvZNkumXQ+xp9PIZ3vOZL/bI/q5Znx86Z+L+
d45mV6ztBjNz/tDV05WSZ+fGZK4qwtfC+ilUyNvzMQ0N6Tisa0SMaGbcwVMvA8nZ0rKCFwrkLY+4
RMAO/tisVSu7Dwc13SvFuKgV1u8gxmKwO6HmuJ7U2TISXWdFF43dHqDQ7Bw5fTNwJi27Ki1X9QAa
WyhBs3IifzslCemwN8M4rlJK2o2eU6oZpSfv0rwc7g3AN6EfPjV1fKXGz14bPUjfQRsZ+9cDdh4s
ms6yVLXtNKgby3c2sYcosGR/kDi4sgdvqI6xlRquQ89jEr8T8Z31+W+hGdNFWJUsC+e/7jEJFn/4
6YAGxiG1mOH9/71b53CMz3crQoOPn38/HbDy8wuz0//79fl+NjDQByg4a/HpmH5ORGeqgi6WVHT6
ayYwH5sX2h1kBwbrgFm083vqv/kA+ty8OB+++Pez48PCy6yCqA9MRT3ITAMr3Ob9ucfj0BYU/EEM
ZmN+UjJnXJjVuC3IBEjmZ2mcn6q0qMD/m9NbMmDUGse1YhLIEujcT7B650dT5RmtFObOnpU8aPFz
yzNsDvGTzjPtqXK4d/pKv5PzA6+lirYZeQekd6P02X2BtVcENua9/3F3HstxI1u0/Zc3Rwe8GbwJ
gPJVrKI3EwRlCO89vv6tVF9eUdKN7tAbKqIjultiFUGTmSfP2XvtsOCdu6s6in0jaN4AuWg7zZg2
6Jm7/YTkdhuGRJKZhGDWrWq7kKb7nbQY9a6mobOyi0w79mGprPs5f3ZSEg3SGfF2pKMw0g96qEk3
GUFfq7kJ6nsVGAoYbpq7L7Z6Bg9aaPui/9qoLwnZnWXWbCfG4mp1jYiho1Fszw+ZnSY+3qd0Ozml
7laEYvkNZUCRfEkMFesU5UAq6oJBVAj0tOhFceI3onpoKCNivd8Rwvoyi/rCGqJljbf3IVv0kza0
N/08nwcrWtvLa5FToli1pV53C9S9cWhWCd05CH5mtZUTqKwMBuuQhk5fGtEKi6SzTSsHY9XUtt4f
vrYtwqpIsYSR+W8xWVAv/sfa/vH1H9Y2CjnVRI/3rf3A6vqwukWZLr+z7XnT7yc/mFKZnB0QDaI2
pqT+WDczz/v/AyI4vwiBhA3j+5M7ojD4sLgbPe8WSk/lEInRAIqIQ4LR0H5JkvZCDuqXKIz9Vj71
M158tdp19Tbovurh9UjSb5Ld5froq0V4wB/qFvFyY/bxLl2s20g+ms5XAzhjQVyUw2G0IGrpVeJp
SpLZJJvEvdw+IT8lwwXWGyF64wwq1DkunNlOAxJd1l+Qz+yaukYhAr3SnlxzaLd1IR9is8fLmRSl
H1rGFw1el4er+ApdFYHGijQI/ZzNe8rWVS5+45XkhKW32tJTQCvLoqAB0r3ZYp2UYsUs7evIAhpY
SDoLKjLVU6xGD/pCKJUo7knWYrGIoh+YKLBicREIuBEAI4i8SFwSHGlsrhtxceB6m3CPWMSFQgJH
h3tO3DLKpS9Wjrh6dKNirFpxHSnFxWQqV+Q8zodaXFl0cXmh6JN9u8mnP7lXqGo2Yw6074rgifzL
lEN85E8L8tfXvy9IxPYWxyLjbbQiHLhU+e8L8pvY3qZbiAzv29j7+4JU/xIHNJdZPHpcE0Xp/74g
sTRxRpvk1r3fcX/jIqsov8zKf3p02qQfV2QiJZXkxFl+IK+Wxl+zQpDuynFO8JRC3huErcnyogCB
aanHFMjDbRiW1lPXEv3uWJ04thIg3kvHEG3Ya7YUXgTwcR1O9qWNUGkZTDBpeiIFmxhY9Pa0VYpm
Bd8BTVcNbyfkvJ2nxTVqIo6D8akKo9ch67d2UPlqYHjWoK8NNGFy0PqqvpxlIz30Jd2kqfoSRpMn
qJrsKqsxczwnJpo0vXBwkbJZwjyb60OkLUctgJ4xDxEBAzWBPg3N9EJ2NrryGMXVjvSlxuguOdZv
KTHcMn+t2metl8BeZAd7DjW3h29SO/Wlqqqvch7fa1pjuV3mYMPHnzMTSekOc3xEo/xUGJKrmPXg
j7J8U1mhJ5NPQWPeemahJaDtpJupwYAPHa43r1OlvwkVLgnOSG5GQkgDk5lMcGzxMhQt9JYCtUHY
lLZvdnbJZVpd61nHcPVcku+RxCMu2QmneHYAD7yuJyZENWzgRcU23ZBpV2P4lvKYtoBk/uHVtMHR
h0fFJkRGSGv/aRiA+++nBc659dPr3xc4zFoxi4SDizjpm1T2vwtc/UsRKnqIXf85jb8vcDpVDAI0
9gbC5gT7//sCx31IxU9n7V0o8zudKvav/1FPf3j0b8GVH45ck2BX0GyjcpBr8xQv8EkNgNuR4mp9
cN/VT1WUQXLUOzcmvI1B5FqKjOMS21tFJMEVhKPlmPeysaYxDzOwTsN0W1uztDf74FiEgCCMEWTM
HH/GWX1DcFqP6IFukhF0PgfvaaGKn3IocM1jP+qAI6dD6kh+Z4ClrNt7O4QVwRByCZNyNfZkywUl
I7u4Kfwsmb08tpjQdcfSHsN11tfXRtFf91r83C5EDihDf692QiWK5iBytrbCQAKXoegLEJKzjLQJ
qqdKdA2m6inmGlFm0RqmA/pg2gvIJwiYy1YqbQfEDMREws8p7V3RvS5A77alsfRbySCb1wB7wARP
Xy3GtEc9epUnebXqg+EcEiHQOe1JRi+kGTLZGuPDEJovfTJSVTsvalHCbpT6rylFdad2D6bF+QwO
JPLQXKCrnbbFCOcheVOK9pAjV5ChTAgPwp+8XFUyoaDAgI8Xpo5/md3h4f3BoP4NWfPz69+XK+cx
cnSVzrEmDtGPUnnI+fTEFPQIWE9/6Ctz5tJJozOGjl6m50zp/P045njnYkyv2vhmP/691SqO2zKb
w7LYffm//+eXJxeqvY/HcRPWUyXpRnbohbAcLdaqZYUBWdrAKHVHGwNruYpsy52i8o6pkBcO8Cx1
GKtQKhkfF15itlv6U4MbYPOcC2ch0SIEJhou3TbiujubU77COOWB2lyhkzvBWLyKZH091cYVq+Kx
XNS3Vp0dL0ill15Ngb4DzlnCZnpquURv4alArK8DCBCKpK/mKRlWhqh7x0Y5Zm1ouE3S3+BY3ERG
++wMKvF1zibpvtIcQiv9ycQvGxcPlVafWgTQuPlWelrcqjM5dPokQfrIcekZRfTUDETrjD0wTZVw
xCVZldQkhKcdQmoURa1XC0FvJQdbE9vqKpxGksWz8GoQp9/EMdhwHFJ6rwuOx6gcYVpyLC8kt5Zn
g0NUS4m7LgyA3eJ8HadAv1lI2DG65dGoyus6pB3XmPljY0rPacPANJZh+2k1MvdEHzaYGh5iu7I8
iUwiqQcpK4ncIPDZBUCfpJQOf/YNl8oW5bTGeJwe97+ctybr4Ofu1U+vf1/AnLcW5TTLEWPn3z7U
94KayRBNb2Y8MnGxFM1Uze83XMSnisJ96/1MZV29r2CG7+i/OYOhPvPWNJx+o6CmS/bzCqZU+PDo
Iino4wqetKIy9J7zVpPiN6JBRKhNcRUa1Z2KzdyQ4ssMDYehl1dNj8mIwUspdoF8H8TZSiDRijKk
4YNWOs13pQWtKu39eZYO9HPAv3wK01s5OSOgXqP8dSNzJTFPDWIY6QhJy32s65jQKgbFttdNgI7j
vaNEZHgxvM5kd6HZ6+g3KvJEqT6lpDqqUr4K8m4rZ2/6tEvrkWOpxGtmLWtHIkc1R4CizMulCowt
aTwzhoxN1XPWjRcnmC4jnphQly6KBIJtkZ7sDp8cyVlhqLhL79yHZox+qL0OCapIHPNa7tpdydWA
dljrLmqLfcQ2g3VXzW9N2t5l1bQNl2C1gJwd7SZw9RYIl07END216WWK5MMgdH1NtfhajqI8HSnq
s1B/w9Css8gNpAdgkPzUniHfG0Z2hoi/hRK37vOsQntU274jYzRVIcXL8QYVOth4Mmy2udSbiB8y
cOw1yO0kNUe3KIk8Aqib7tRWjv1KXdYZF30ovN2CUag12Tz5OkqaDB3NhpmmQ8XzNvEgIiLJwfsK
NzihQUGW6S6nYQHw19VoYOTm4MfZ3UBbY1QuUve1pdMhGh40PuL6WrWpfGiHpLRF1OityB/0uj4o
CZR5R9zU01kyg9UU2gPSfVSvI+pXyZrWBWrYEVWsLeSxshDKpjWtzNYGXmTBn69NGfaTIAbqcP9e
crQOFZoHmnbL2kAv5Rb5SEJHVeEgRlKlzdLWsoZ5JdUJPkVoXYE6KBsbVYWpXNtILIKrhV/eJDng
ZHwABrfqkrPVPBWoMqrkpZWIWIqNTcUwnlgDehsrOyE3GEVHgbJDKqddN9CA0Pe2EH70kAOY+ZN1
AI7akOARGEIpMgTxFxmCeCHH4DFp8BIw7jZZMABxLZkq0OYJQVoUNb/4yxte6mr3J2+8cOSpYYiu
ppX7r+EctCR+3nh/ef33jVejpYVYU+Pff19Zvm+8XGUA91nW3/HX3J6+b7zkCTHDR90vLIYCCPR9
4wUbgOgJtDCOGYaRv7Pxojv4ZeP98dFF7/HDRaeJScSzK005TBPaRnrcAQK5wahT15asu0GjRbA4
N1MZXxFY305ptUtq3IbFqbKvHeI1fEtomMrOhVZhYhvDJKDE3jAIHJbB7UAp1F3lOEnkRkrVwsPL
/NnYOm0H06u+gF4/t12PxH6ojzVN+2AOhtWSQg8oYic4BMz9j4lpsOOE113Xfl5a1a/JOq5bpotj
nfsqBrVMineFTO603uAJNr0kH32jJF1Eaear0em+ZM5LbLT+IsMgNBp/JoG3RivYNeVxmstzFd8v
GG/DSLuqxwmSNm590i13Vu5cVYN83xCIE7X8WFO4rKRHB8tVCNog7o9zEQIesPYzFv1RkUnkFnG7
SGviG+j+nlxdJJUvIKT3uTA2ja4GnT1EzddWbJDXLTscWBEFq3kdE06mN5Y/I52No8gbc7CoZ5IE
lnJH6+M0TZjw2ZDsNEAKT9TuQPJoiS50Uu8hGHpWnO9Stdqq8ZdGaHKMp4Fm6sxsI5WuLILANeNi
moY78LFyNq7LYN4oSeY7WDJQlPpQUjx8m0jbNRRXEr0Zx6ZnGnXkLxnsH5OMfWGBShLWZ7Oe9rqZ
++04HcppOVt6Iri29Ur5pmgzowIhEMl1j8XU77V8OQ164Y/o4KJQWTvo4iz0cTU6OTt/jlHNKVhB
0NApaOkwRtO7mraWfp8nux53YxY9ByinMkGkaNHjZUKYp06htpWEjkjjdIcrc5gQGBUIjUoERybC
owYB0oIQaeg+zSIDO0OgpCBUcoRiqckWAl8ULfdnq7+WkTZVSJzqofLr+NT127mo1nnMdr4dF/KS
osKvAcWOzacOIG0S3CDjX6xjbdggJs7NeGs5/GYHb2NxsBBdLYivGmPyJyHG4uxFfONNiLSGEKVf
LIwwKY6YHGdMppaSMDi4stLtQu7Cup6fYmOJ1gGuGji+63aCi51E/SaZ8YMg6YfMKn+VY3CVhbJt
Q9ysyJa3ipSsYzkcL0Vunm1UwlP2PAb9VTzUQgGGNcwOtK1ihsIx6SXlJwLduTK3ZLEAsl8Q6w2D
H6qEV/dtjg5nvgFusyHX0FsUZRs55aPiBJ48Og9xTSMxLF5DC0uxUWClsQ6Js2A5eY7pGTbRa503
t8gLAjdi7kaulk+6WrtRUvlL3/N7OszwRITaFk+q2vKTDUDc2HJPyaD0z0X7GnH+zYvuGbV64ngK
28dIelWb1I2z4dAgrYmg7NjdcCr4+Y2E9vbACNuhupporCKj3g52M2zsQthszGQ1dEbuKsHMSCDM
sP8LTblUF80GThSxE3J4GAULT2+Xu3px+K60FFBmwAIwteyJKeU2DPRt16U3f/T5SHITNweu+BxG
4hD5x0bgr0ZSUqV/fP2H81GFVEeaJzvz3yfd9/ORJp9w/wv0Gc0+Puv38/GHKM8Ph6OBIxVZ8n8h
Pb9xK+ES9Ovh+PG5NXF4fjgc60pru8lOORz1gi2TQVLfqLIIkWQv/8pMDegMvuu8MNzKqdlLabw3
juuY8UMt9/cDYTG5Zq81nYIzuZb71k2LCsjFJVhQjCZbQYAeWijkIzurpLSPEyVsjFYUiuoOY5KX
Bv1qIfO3VRDVq5k7Jug9sv7QUcfcFZV57rUx83LI1BEbmGHgWK3jYq8vjZ+TjYkWRjjMcx48nYBm
qFVV7zLblPyo88M42ZVd13lNJis7rXbuxlCm1yBOYHOcvJEj2YYNgGNNPltWeQk4tBdji+jej8VZ
jjuRY33S5R2zN8TSMj0JxyApxOxxvBbmsaIs0Fi4YP8QkdrX2BfQ720bUUWUZMSBqryfksA3wj7z
BtnmkBp9K+hBEAww0vVtzOoz6+SJNiH3g9BhoMgu23L2GixXzmH2Kg3ErH6lqjH49hDMwDKsAhhH
BcY45Eq7PjBWGltt3bRrFTaWFGhe0cvrwNBu9BDrQabssBBGri5ktlMD/ZueSuMmcqVs07k+RoBE
O2FTsOZLkU37wEh0P1UUghSn4mugCYOwHGFnmxQsctZLYoAS71TluVtIgy7icvqTZ/ZgNFjeukaT
D9u3gFb9w8YB6fJntd6vr3/fOOS/NBUj1H8DgpkFvG8cGKF0kjrxXv5iJ2BESJqChQOXlGB4mh86
GrQr2YQ0KF/MOuhX/pYD3aF4/6kl+cNXbv6kdZ06M5FLNUsOIwnV5fLSEQeXqDTggtbyCrXRd7Pk
9LjqHH7/Y0Axccwu0uCff3SqcD+3JbKSYbmNjAs52G6uDPsYTbkcqGhq9vztse/7+w5PIBrWjTnP
rIISxkVy1HryInF49Hs1NmN3ruHKJLbRfO2gue5lralQk+WeqpR7p0MipHbhPcPJ8WCiZXMDdRy+
gNyGq9imD3EbPCgaZWCeXuywXynLS5PsK2fgECYhSK9WFZdpNW09LXlK5WMbZ25V9XfZeMyrN7Uf
CEsw9o2CH3SJsouFC4CtZRO30jmqviLOo4uYrowhXuc2hEd4oMATw7QIXBmnPcHqmyg/aRY8bBn7
fg5+r9FCr5aSK6kKSdIJV/3M4KHYgc7HbGCF+7b+LNcreanuxrmQHqsk4Zsxh9K1rbBHmdmTTrf3
Dz/JDdCdgHK4XQr92z8sSKJHfp4RAMSXf3z9+4IUczukMgRAWuo3eP33BYn1BxQWt10dag5Tgg8i
GvqIMvoBm6P/G4WHdfT9pguclCm/WMp/51r+xmGuCu3fjyvyx0cXYryPh3mHeTU1jFk+IBv0g1rb
FL3yII8cD3lypRAdSxNkn5bLahinV1QxCyoU9TZRYn4Hez+sSs+apItBLW3g6/X6RPGXRvJnSbvV
8suAiTCqjhxByY1c9q/ZKFppQydTGai3pQPne/E7EtnC2tijKSUyqqKzhHl6UCtiYO11pJlnPTG3
ZZjvx4EJdAD+RA3blW596q1XE4p5TUaZ1lnHJa33CQGYW5nINR/Dzb6W5F2vRelmGIJ2vSQiVZzW
aO+AyjfjlDtcMnxpS9nv5cyX9euZJ6jm0WPm57XDs900R4cYbL4V62Ts16Mz7eyaO+Co7KSWRMYu
XUfODfNMy0synPwgPtPgqm9HT1TkhU52WCqf1IZWXowrEyOOXuRvcbLtk9wv5PooGeMmSmlnmfa5
NuRtx4Wvc/K1Wip7aSn3nQJWICo99Hwys4cpVl+ZIQK3j/L8ugePS88VA3Yg7RhfrlM98YNgxtcX
cz1LjjIJkdy3FfV6rO2bhFs4YRw+F7oVeZQJlh8XU0tRQx9FAdwil7Y3IRf6fPlaNeFj0VhXwWLv
htHy+tESeCVn5QzZQVHudHu4HwEJzIHpDkvgYdT2cHB/LXPF55yh+HsBNPvINPdKFy2HohyIiTO9
gV4Euo9NTm9Co0cx0atoRNOioXshwYLXKu2tpasxJtNuKQ39AGRgVYh6TIqSXdzRjKVOo6tY7xJR
u3WiihtFPRfQO4Dhk3rKNC17naIvpPjLKAIDG+dTTlnYivrQmNrDQMFoUjiyE2wLacSZ2q1A+HuZ
3BEkD0mWghMO2yOeLx2jVgLptXARk2778lqoyyhXFcrWIrlOQCwWFLPNUDJBZjy1LC89+WgoPPy0
QwGihA202jc1+trqNEc3asAgeRxDYJTyalbGix21C98TUEjREMerUIZFHitR4RWxdNBCMmLo7xu7
P3ZzJpNTFd4dESeOIRsQ6T9vzjB7f2hD/q/X/2dzhhBIRYM+meGPwxsLG+V/qiX+ygRYxtUOmo+I
HPlwzTJESYTlwTItmfmMGA29b87GXxAOST5nV8f8ALT8d9qQ6rdy6MME95dHF5v3h5uWrs5pvNhW
fSBu/KroU6IvVFW5VfRsOgrGgDsY5qexzGPfBO3kxppi+GM3XCWaQsFeRbWb1FFDE9IZ000zVIwb
Ajps2ag/WQo5BrE0Vq96Q9qnVEMsMEcl9AEnvoYpMcKBmV4vQbOJCT2Rhvy6rKqp9SwjfI5k2eMe
ZtJ5UmfigBLLJIw9Q4owlDfERq3qNnrp7NhhLMLYNYoI+Jwr+0aZG0qktD51Y9v5PRWYhcsPYELr
alPEsCkNT3zIOVWGCwHGvh1j4GudbjeyYZPuMZ6CjnZaEt0PAbPkLEJwWSugtAxWSdrHB62dXm0u
Qsg9KjasalCiQ7Hk2Ul3pJcQZCCLuL/07fyZXEt8hwoMMSnGr6cABmoa3e2KcKMYxVmVWOLymN0S
IQH/wmz8MtJWjg3kI8zla3go1/EsrVJF21S0KlsJwkiouam9zozwayQvh1GVNkCNb1CqnR0V22n9
amACsVQ8CgYVJbqWxiU+apsW5tc0n/dODAssVcU1KQhTTN8hDDrLOGPIepXz8dOSGI+hLN8NtmIi
TsH4nQzYG8ayeI0oX3cauSZrJ0OTbcm9xAANepqTTgQeGKQ063qRfapM8xh3JmjXwuEAXsSdXPbz
OXnrlP61rA3wKN1R6pxtnhOmZRHpvHbKcGeU0utS6J8iI4cM0y0Jh2Px2MyO49a4R06xFd3bqbOt
zLjb6mQ7bZq8009jxcSFwfgBSy/YmQVmSzQQPKJIvdsthQmQmjvrpC8WcI/BvLaq8Vhb2sWy6tcx
01aliSE2tGBQhgHjOdRr9GAddUL4puAxzWyPqXHJzm5kiOeHBJ9sex2Fy50Wa7dhlQLkiw7zIH/W
NQdMlZ499Jl2kXlJNRocCxa/8lGRn5csvKmYmy2DrdJqtZ9Uuoorc9FIPQOmzJnUXQPcP09ZesmS
/rWVK/0c5v0O4d3nekruqwQYgtw99130UEUIm5agHvAWRbxtfkQV2fhVk9yPqrqxp+UODEjk0Z12
NvncK+OadI3iftCcN6NpvmioivAX2JNX1Mk25IDAPL7rJmCCcRqNh2Uod1k17wDDnXKj8Cyrf8om
RANdzBqDT+uEVevPSBEhjpBJotkdU9C082oTYjtps8recQRFTu6uumzc1WZ95GJ4NqWY9Kue504E
qZgd5JH4g97VK3UT1vIpKrSTocY7dZCfkMR85l72hwfXM28CG2LTVAOK+S+HkiWQtz+KEpyfX//h
xoCan4hKZILf9Hz/PZQcgusZcukQ5rhTCHX9x94fdn9+kUUwgTis3k8k/S+DP1TwBvBCoSn8nRMJ
b8//uC58+Lqdn64LiTLnDQFDy6ELJPUxcfgNilQp/QLeGXa7GRH9x+zoLS27yOusmyLMll0yJzEq
HfvNwhN9SevIU5fPC26tQ1nKGoHykgbkgxu/k1fEtcCU4wBhfKuq3DCyjKgnX6MGngakg064mwmz
16KN0j0bRCC2VMwVlXNDBU0HFMdaIHmztTEotFFwQqdM3X5SvIpCnKgNDO8BzUUcarj5CxtbfeGm
on6PnRupJXQYPrRNeW+bb+TNb4fFWqtU/wb7qB11R7VjSD16JXeEOuW2MjwFBZmeBVU6NwlDXCm6
vy8XIAKahaGbo5HnzABos2iq33MnsS0Vi8BszdtBafYq95aasGSDe0xef9Lrzwp3m5x4rTqYBSoB
ll1GljM3oJCbkB2Y3A2YoMQxJxGaCp3iNNS1fRXO56KYVqMkPy7ifpWKm5ZsW8UurdpsG5lt5Zry
nWPkhAqaYCuT2SW22q0Hc9+mUIGBVBtxce7k0K/ggsbRq5r1b/pMKPQfW3ui7qOMofDktm1hYxWN
sX9qDECr+2mZ//r692Uu/8VIXYdNROfgP9bz75068eekwiuogf8uS7+3+G1dU3QIvRbCXiEw+rDS
TeFKx1b7H/fcb6104Qv6sTHw46P/7Ku1yP6IzFhtDkylgxNZSeAd0e3UcnBSYcfIcGGrxHyYu2CV
AAFLHGkrCyZQbW3HSTOu2OBAyqq7JimPYV5RW9VbKejNbQAQe+UoSPSATQDFIFYsm+gJO0G2mVHV
EZu269Ro1xHpwUz3q9RiY0lg2NFzkImAthP7PorKdY12Z9E+J1RCaXs0EASmqr2eK5rm7BjVeDcH
0WYQGW+8kaZGZOtqnmM5flWwzltnPWrPc4HsrtiKierCuHuKA1/ORR5PFYOyiyOCvKx4Ut3Q0K/D
qA93QxlQxrbRUWPHO2rZQPB7SVgqGfHTtkfjMlZD4Cr8Rzgq/Xm2zoZxCLWshgqvHeD4+uDlH4Zi
LEAmEaHtJPE2zpyAbJQCqFE6R7tCal8L7b6tvyzwWwuntDcm9dRrOOfaxizNbt8lIKJkZ3gdIwsa
v1oVr6ldwsqXutKi6pX7lSY2YHLifLtbdqPWGm4yBTA3clAj6L3qVr/Pug7Vv2qVrjMA6Sg6P+56
B4FDIdNUbMbPi5rGK8dpDkMLbcWwu2gF+i1hqCLvux41GMCUbiOBmmYuqo7+H7tN4EJjMdKokzmx
xZn9z/1DbmE/VgP/6/XvV1T7LxlpMbqWb3JCcbK/31DtvzDl4xN430E+tA81fAQicoiti8Y+h//3
XYJWPxxaoiiFcpmrrfk7uwSGhx93iZ+fXPQwP95Qs8Q289jM9b3cHsNkp2CKWw1r8zo5KmfDOqcC
4+BWT+aLvBn34QMXn85vnoioeIHDSlvczPwQBynih95NHzJoEATgdToIa48/WT4nOxCvAwp7L9nl
tneK7J19rXBsXUnLBYduWmzsaz1lk0jWY32wNRZRXXlRxQ31OQs/N+2zXh+slr79c9edipia2x9v
SOvTYl/zyTjKt/ZDiLbMXE3li1FhYGBPGvbDJQlekEP2N7Xskf2d8F9jcnK4wSacnne8kg80hKXO
sx+WRiY3bm2ycN0IirSnFn7U79LZz/hr0jEWV6zxQ0pu4yHflu3X2PHlxa2edXpqAfsYcX2ngrCP
0bWY5UcXSPlK7PNO065tPKu75h+5dSXyLHSLLOKjZt+Y4dpACLG4ORO/i/2grvRVzOcAxHk3XvEZ
dA/BXrnSjsudcmdmZDluVTpL/OoQdLvWjtbgWWvjaHrzlfn6icTEVx53iWkQbOwGTuWFR6ieQRgU
hDJ68SGJN/oqt9Z6t7YGfuSueN9A2c4iB9h0LY6IL7aybboTajyJiHTtNH2xH/gChi893zy+CvRG
sd88h85BfAGvPIGyZkgh3mtneuqKoFOvYLb5JQy2UrcunS/Oqxk+BMEOJoizvNrG0enWzitsuYag
YHk93VjdQ6Zu+3FD5HrB9g4eu4XRRpoLxdO4adoLLzK0zdB4IZuc4RUHqN6w3OcvGnrXdV+s1bua
xCMu8BhCKjfqAtfhKqWbq6R9W+QVUcRzdzKPLTKK6ZNR+FSLNsnuLVf/7Ga8BIPH27bPCQYTyx2K
fTH7y5W8iwAccNE+ZI7PJ5ceWi7tIiPeXTbZIZB9zNQkG6YwUQ3v7+fl64T+5ppHYlkZoapXZHAX
W6h767y/VgB4u+1zqdwySbLZm1+L7divSE7kYZB/6P58ETGH8itfJ+9nFb7uf65oYMC3OvCFFVt5
1+xJkIQlP23qNXgWxFTb8OIcAU7l2qXl3Z6m+kAVjOYj9qcrIVXd8ydp4Q03w40VrvlI/hrzON/+
nfhYTXwk7yjf9dHV3EEYP9ANna7a/Mjo3xwgobplc272/JtZ1jqQPlFMyHe8AX/Ph+bdKU/cKnSz
LTmS8rrZz7vlBZzHZ951/vbesyY+A/L8uN9RyWolFYi5q7NX/sLo1nSPeTdlhP7HnbgmBaO/kDk6
5sdk+ByhbSZhbyq9zBSfVMXILvOjHY/jGXYq8Vam72hrynKnuarVK/z2mOx5SfyEa8i4t7f5OUho
I7v2FnOhfLdgrIlXaNp8kPt+MX1yyttQuwn4OR+m5FQ/G/e82fKiB7uBKB+XNvAA4COSN1J8S4sB
Zh8db8Dy5zjz+H+4jqbh59Yr344UwmP+eb79+4EG2XIV7Wl5iVRyuje8f3BosRPw/ed3j7fWyPw+
0ZdfystKJvNaao/juk+OerBXHffx0YyBsumedT0M97LzGhRnwLnpLZk+bbNT9vOaNB237+6lA/Ff
pbypk9uUK8y+Gw7qKcN6GXlV4cm4LB4fYvr88Wa8Yqn6joswbsVe7tOY+UxUcW6403k5U7atyeXx
+bm5zSb3s23pZyv4IevYl/xsQwfMN3xckF7jk8WEPSmM71BUa+cEVeQtPbvPxWfSQxUXdaFcr3kE
BUnV4ziDonVQIqw6IT/mlnhMISPiiQQa3hf7Xt4XT8vtA/pKmahSVEqb0uC74ZOfa94TAKqeOvmh
exZwBvW05OQ4UVyB3V83C2sBqNeGTzhe8ykBwlkAbWGulekbD+JwJlTmPTwwDdC/tuZ4afeKfVKD
I190mfnZU/A1SL+O14gNpYN0EF+ftqPaPeafrq0d7IINBMpNuP5jCyTI8ySGM+xEKwWjQBfxIP90
j+KDfrpH/fr693sUA1ZGp1BfLZTKf9+I3u9RDFiZHPAJgRd9I399bJfQ0+cCZf23DPpwj9K1b49J
b+9vYOxvDFgVIfL68R7146N/Y5R86OHXMOvHXhqRqSd9ue6J6ynV57nXCDNWD8mEDH9mqG+FGevS
XiVBvBonmod1z0EZHsyeUO+uWoWqs02Y2pn6pipUl46/sVNovWZOvJfk9qaNKsPNBg0K3v0szY+R
Prl2YHtzJm1QWH12xs8qtUI9cpTEk2fRkE57Lxot2NbKOooWt6s0+hqcV1yIHN8Oq1NrDZt2Mg6d
VoysApM4QI662EaAf4SjvYd1cK2m3Y3NH+vcpJbMqD2liYD4oQFzCOuqRmK9pfIs0VxISxESZu/r
ChkDzYdGdCGqYVk1xaUu77KlqlxbRVxq5JXlx2JiHGMuZYBctpfAVm+1hgsM42VHH3tKGMSbDJ7D
qfBEX1jruOuZ6r3VmEQ7Bv2rnc3Azopd75SQEKIrmaKyZLTtMOKONNsn3N7Y1Yl5iRpIumim3kqr
m2EuwZQ2SG7LuA9JobTvc1vf9I32VncAxQdgbC7xm8BkltDcKtkY7ecaITBRJMWGlv3Z5M7OqBMN
bp92zb4smO7+2eteOAgYh2FY/XevtLjf/Nwm/en17+te+etD7OD/4+7MduM20619Kxv/OQPOwwb2
Ccma5yrNJ4QlWZznmVf/P3TitpwEafg0aHQnbaukklT1fe+w1rNgDf2nMWJKCqUVBwECttmCNX/O
7+OTGUsGlIEcV2YrzK9/Gp8QUEZYGFCRb3KMX1vdfaP2fVrdfTvxPj3zP8cUYVXI5UkoWH5U5Igy
HXUlpZ31dlshDd6jpHWk9s6bWG7HhK+HSrPSjIcgvpd76p1J2kWKwWjD2Itiv9RZHFUSsTZmesiM
gcTWuXuvX1tdvMlB0C0wbOa2mBp3aEpf26HY4a4mc06MAkebskNXicICKftxEEppU/bYjMQQ0gKM
IcfwuP4SyWkH/VUs5bXqUbEK0cpKSBts1SV9pNsGitP5ATJhOX3L09qNdfNNi8xVgeihmZpFpcpI
DsMvyRwJ0PaWuM3F3HvxiCvWiT9MB+2cjbOpxgxeeuCqqya/xvqw0P1nv+z3XT/SVowzZLrQpYXZ
BbdCsx47o3jww+KUqAG7SYlhxGiF+zrFhmqmspNNmjtoLXMgpGT4E3z/Ls/z3SDc1ckXKdRszbyO
8ePUIO1IPhIrJ6WnfkVw8lBU087yil0aqq6sEnOmwF1htmeLFcMsSYqdUAz2k85SUJlIb6dE861l
6M1AhcwZffEha4s7oCobuTUlxAGdW8f5S902tJUUh5UnO8JkrGVmJFPJYVknD0NLoW9wWEnswvRR
oSukYCASqckDtzcTKPUI1jusIh0KSpvF6CZTzWU+JBsdU0ZZ0/u1AvNifcZXfFGC9BxBgtWTYyUY
dqofR18GOZ94u4r5exsBl8oCrH9WVrmdlBz7srCx5n/R5fLBp0+jicrDaIGs/L7BSbHUZkgcFgEs
HV9KzKoSEiCj5bNXw6XOnwwIc2GVLwuIcy3kOQsCnWRKV2HaNiAnarV8zeDUVRzuqfquhmQ+iXDs
Onh2iNLvJ14XFWomFo7jgwL5LlD1aBVX1MFB6XnLGEaeCisPTYz/XGq7XlXsIappkfcZZL0oFJxM
ZCw1I/fUGb6nCodwhvElM5ZPVlOUGcZ5hNdXzuA+zKRzppJkj/VgG9Jjhp+fcZk02/tFfP7VhOGf
F+yzCgEghgSQzUiAGDaAMIzkQpV2IQ7Xf/WxDRaffHU8rvAr/ut26y/xcqxh//T4H8c2cynqse/S
dsQTP8o1UebIhij5h+jix7mNHo7yTjdRXczguM+SC/U3NlvzsS0iu/iWvf0L5Rrwyr+Waz899XkB
9qlcC4toMBNxnHajvLWM9agtC2U/wJk4NsJ2FB4NiMhGs+0hA7/VD7ShfUng9moAphJe2dC5jeya
2hKuYqyj+FoIiRNg22IDjA33i1Uc0py07Xt0Gypi7kOjIChwcSBpkNtKJy2d+T1LRkngIOLygB7S
YaEPGtwClvG7/DDt/R0jMv2hvg5QHlV2QUyvchp+ocxTO5dPUbtO2gU5MJp/NMThYrH8RV7VIXNA
u9YbyZHh7jae5/ge84RInkheHF4Bwl+te4MUE3oe+UaimVMJ02vaDU4ZFY8yIo2S4XcorxvprTZ6
O9A2JgZYXCbltJAg5g35CpBmOlzV+sPqdmH+UYFx9T96kPfTEslVaN5SyUDOtdLvWwLv5dqAhx28
J3pyqBP5sQqMQydvUI8LrlkuMrP9EPybkhwbUFTBQvCnA5qARRVk+y4QliOhVDpdHnQeN6/anVkQ
1nGT54+URJsL2JHSM5nkC0Rai6lgsmRtU2y62+bSn3qJ74fk3gk1fgappOa5GCmSDBLrhkBaGPFX
NGTrTGaYqHtfVWlEanEIn7pDegpv1sY7xh0qjo3hUc+cPmTPkbpFrq3qMbL5t5LoHsYUkEClBUDp
nuxerAe2AgoMS1bVHnxvh+FhIWzkdeXozcKUUaRRANvVUV9mi8q5hcsRYgHSP1s3lxErwnzJv2vP
wnszdfgQHgZjLyPlA7k7YQ7gC2ZXUj9tzyKsZjVi5TLtJMYggDl8w9EH/fxeSbm3v9a38iavsc6l
Jz5AftXSV36GW4QzpAzSb/Sboj8QLSxswpPP9UvMV+gkkQyM763pnoErScKai5rccYZ8xX2MVxAB
soVNWbAKVG01ug/+czEX/9ozFO0WsBEUZKACGLdT+/5zy8ss/6fS9+8e/2MnoIhgvqCacOah9f9x
hprmbxrbAh1Vgolm7lswwI/al8McyZpsmnNEymf3rPYbf4iUQQUsNpOwjV9ZCvD9/XyG/uWp8/w+
n6FpYjYWost4V4xK15FeorMvw3S57y3+hIkeKuJ0LHmjRXLGfGs4Iby8BMR2kIX44udIbgfLfxp1
Sgxqm0RZmYLl1kRBln6+Mts3XEKnaOoDZq5GTsHVmmF4HGifkyq+D4mKGolryyK0ytQheg+vbpDg
Z8arUMTXynk4oFvWeoIh627toSebkp3ue9t+elBb61nDXVrIBHD51nagyCimbK359aaUJLsTqyWL
Ueb63UJQrbOF8j8ygp0oEtWkDGcSLDmFEZXJ7fA4iO1TR6gvOXdLlbK1xgGaKhNFWUdOHdU43Xhc
m4TnyvFaz41928XramKOTzCKlKVLiz2GZmarUTWEo8/RMjIorwpcRiNKOj7zRF2WSXF8UjJvFRfi
kznmh0geDqIMp2To4Pj3cxaCcIky6CIaO9m4XKQRa8Oup1xrbz1WJGuIMb+PFQdzSRjDv/ZNyzpL
ZSUG2APRPpXGrNr5pzkV7+6f3rR/9/jvb1rSqEVEO5qCGOcPJND3TZ71m4GCiD3eH1HVnzZ5Ko9i
h0d9MxdG3xBDP5Q9PIjijOb6j+nWLxQ+1ryo+9Sv/uWZz2OsT3WP6QtDo8U66u5RZfKp19XNHHze
JbNxveGm9TVlU8lyuR0Mb11FiK3rfGfo0a7s1cdGHI9IWpBijjOiD/noNRLrxyKr9l5gkJEqcH0Z
w21QvITyYIwWxG8J66jQstWkmelFJu9NaPD4CU2Wr0qofxsxA+9eSQ0j8MKXv6SRwYVVK93aqMRV
nmStLUP/sfRsZXm6xs2FvKYh88ZUhDfPjBqCaOkAhhmAKXW5ipu5G25jVxJcAppn3ajja1LufcKk
RwN7tOX57M4L4i0VhXcRKzVT6p0ki9VFGZVES5hk6erlelLKclUD3N/UQv9RiFm2Qf/wta65H0My
ZNHmSCNYXaXGUDsKbpgDNZzC4m2W08z8CSCae0vMGCbB+4m0qHZ6H71AWMz5H9MkVeeRZteurdT4
WmFI9juVgq+AppJGw8BID7/DRYtp19KkfdLrQV81oUa2cJZ2H+UYhv/ueRNDJqB8CoJxNuPcTP/0
/gXS89P7d57a/PnxPxoX2Ht0LeSxG4bxDQj0vXGRCJonCeLzW/v7pQuAD7CQ9fcRY3PXMsv4+Ns5
YeJXLl3Ctn9+A//pqevfcrM/vYGNrIFwr7fDTpGOlXhD+2mVp157BudivgsBwfG54GYBs1bExcVr
8MTCVgAekyCTPUfG/au2D4EQtN4TmTC27ihnNiXKqRpWvmjzxuwHN75W5GHOk9tnWVk3pau1lxTS
i15/BFFCoh6HwbDsauVRTXIcu4MDd8t7rj54TVov3rpJd73EBXgtxLs5GTpNHMoBOVzFw5ZprPmg
Txf1a3QqSlbznnnO9PsaLaqhuGO2ZTsZVR6YiVveLYNDdKDzyVmN4qFjfP6uQSHa68d8kS+QGjjy
1lwpS2OprNnQ34Rj9YjfPfwqgP6VF31+jU4Cu0xbfRZqW71jKduEG/EkHQu+g1UJLEG1Ke/H1rTH
s8oSE8LSI3GcSJ9Rx6hnLC2yYnvP3rPBPpFVKWqA09AcI3Vd8KXUk6QdUnMfpBut3KVPmSJeVDGw
M3IkiU1Yl7L6oHWInxmUX3Qdtc7CRMuA76fFquy2wgrdoeI55YDE2UHdbGxjRPj6VlA2ZOQwtyEU
PKDSJrgcneWHoBxi0ja1rcFeuHk29IvfnLz0mrGou24CRNwuUZXRaVpXrKi+DEThZGA5vsbdJfMc
7SgkzUK/M/eystBb4MhkEXzN60X75KGwFLKvgR4vjcqetOIaJHbcpGsgBj0Us7EtnTzs+BUhPX83
9JvnrRDYE2GNLcwejuij2wVTcN+1zLPxNX4y15qF63rJ4+eNMfRRCsD0zGqPkunes7VtcmATOZTr
lnzJy1g50xlakWAbbr4zaaFT0RbYqH4NI/Qle/RjEDy66FyLdtOtc5H98LH/8ItjPlMsXDla9fk+
xV9mik6yYtbVX0zzLibiidGrUiGDwHa0iFYaC0LWinPQMCtP4iHaE8uaW3PRuEcuwi4OHO/e9xZt
wYZyOEk3a93cSFt3YZTcynXNyE4dD+mND+dXKG4fELOVQCFdnNONeeK1Z9J22+pBPfi4yY1T45jL
/samG4/YcjiUt3QZI7+3o4ufQTeCp26rT5PTPFRfyrsBcMMTTgzjS7H6GNcBnFg7WSEVuUNEt+Gn
ua324keNLuSQ7RF1JvtuKR/SXbvtlhg5VoDnl6Kjbgd34p/wMxY04x+aW66jVeLwLlwHXK3OcDJ4
hozK9vlj166npbwS1jKLV9aZLDYRhmKgp1qtXAph8TJey9f4lhMi5TvVQYK/e1eug024lnb6c/U6
7KZNdRaeojvlrfwYns1jMNjhydvpS2sLcmQznIO9dko2iH7O9cpzJZtwQ9c4SU+EgrJyAgMAo59s
v4u89rGLONa7eeVP8HegOVAW8tLYMqC2IXS5mYPww8VUsmD7sjqQprEI9vrC2FNRsIx+fzfcB+W8
NjaJA+nD0Tae8w61ywbluw0fGlc7RfvmSV3JK8QEt2w/LInwskmodgS7O5tbeVFtBtdcJZtkE22m
Ezk1e16ja29RPhruF0gB91HxKpuPYxfxGnxXqq3bmB8kbLXMW0F67NipXdNX6w758HDW3HaLVira
yytGP3a236X10fCWxTi5qdL/ezfFcx2Kfo7Sm3KXKeHcW/7TDa7+Carxd4//UYHP/l5p9t2TaENq
zX9Gj7i9SJ6imfwjx4Yv+uMCJ1WUulwW2RTP9/4PKR21+byCwpY2l+/zX/1CAc7n+/kC//2ZGzPx
A9mvocmz1O7TBW6Fk5bhmUp2sZQx8h7xGvWJSMqeMLhBnmwIe/ERg+vgWcix9bRSn3ERyN8BNbCf
nVpaw64TFnklq66icxD54bbWop73bFs7XlFjFheAxMxe+zCvt0FHwamKirDQVNxjI22vHZjmWcKT
Xg7CibS1ytSJkVHTBzpuN2nJmBRG2ZY7ZLhk8pYOwF8wuMK6BYCDMV3Z+yFnP4PPyKCXN9eJATRi
FAekaHWFWGZYGeEXP0D4J2pN6rQle4EyZeoFI9Ct8vpEteyMqlIwV1SyRZNb5MTolmu0suE0FXch
0zMiBdGwRbqLxOxKIbQaNSPe1jpI+m4s39roTsTuNgixvPUF1YP5QZKepdtJWM358mejRJGSZkil
5NcISVYqEjlviY5OYoBtav7KEgB5cqS7uP73Ceqdb7upovX35QTPoqcBmEw8nx6rZsETcDtZAY4C
ZR/EFAUD01v8Bta6bh9jSd9ZjbWooIoI4nROSe20+4RPnxJRYLeh/DYOA0sQD0wBfNBrXMSmOxQc
uaFaoyfKtgX+NThPQfkaJuVh0GabjuZ39hRPgyNl3bMaNFuDPEJbFvwNZkrBIc5hHZcXUSbhcNil
Y7xSoKin4jLBI2cNQDqYVByVjo4lgg6kh4iYWo1ZLi7ChWm+1ToFQ8T85N6romKhz+k5qmUScNyF
L2PN5Rf69lQat0LmJwHlMDCVOaHnabSQMrRBse4thi5Qcy69VDAU9C1n0KMQkiNC0DEUnaLNXK9p
X6a+RlItEp+EEFCPmmULSj1sfEedyha2KsIpMbzg/wWoXHkXwYRcFIoXRZijw8TUFQOUogXEwPSt
q7pNhQ/dnhAILMuM21bTeqjwqKQ644s0tK3TGdOmFePXf+2A41uXwAFIRhhHK6qZ/3K8sib/a4P0
p8f/aJBAJ4hQU9mg/2FC+t4gzRodDfgQxjB6sm+jx0/nK4cuT4YD9JsH9/P5ilwICqBIs/XLTL9v
89TPE46/fOtYtj6fr0FPxtwQlliXiuFQZDRDTX2XRkXqtpa+IXNy5aX0RI2QskAGSaYhk8nl9yKo
nqekDtZ4LmOHNQG7R8bvOCDR7GuE3FCzG1DNU1HA3W8+x8bI8oHzYIoQXgrUSli7dVidHSGWIxA8
pdzWguW0Cox941FmJNeb9BSWhPvUPCbaOpaEVR1FdFxYGnyc74rASIUBgmdtrCGTnD4iKL7x/bMs
Uouxjwb33yH4mfCi8iV6YCFqnTp+IX6w53UsQdb5/OGWdJCtmpjKOQxqp0IDI3UvHikklU58JwZD
JWOqY40joJ7wKoeQA6j5crVeM7tBy9kSLiKIcr9TprcEFxcYJPGs1/DZZ4NXOlu9hu4qFgNZ1Vry
oc1msCQo44+2TJQ7L46A0EbqbcZ3Npq4ElF2x00IOshy+FZXamk+CCN65l5dabV/N+j5qqNYbsKD
4oEkzB5NeMilpthWVtCE6CiZEJaO4ZOFolIzg2UtQKRIT5luIcstnMEq4TYCQBnydW8oCxLo40py
cMs6sq/vCFLl9qttjfyF3j+XYkV+agn4lnbOLxZxoC4UsVjFYrL2QM39a88MChNmjwa1DpxMJqP/
LfAAdc1PZ8bfPf57SWb8pmiMQ5mPIJzDi89Q4/tQ1PgNNxOFEL9UieHIvK74cWZgZ8Qj+Yeqbxb4
/BiKcu7rMseJ+ofz4Rdqsm82zs9nxu9PnZmwqSkK8IH5W/98ZkQytQqQYGurtAD2O8P0F0lGBrBc
Vh+R1S7VGezl1TUXWbsjEzkjMlPX10Nk7aXEWFYJXgipbuymtJayRuPaItsVBvT0SQfCBA+EFkcN
xR5OAaWomSkSaB4PXjUP94nszVrGrGYOwK/ao684lUVxrhoBLiWcT43Oq9Fsw+SFO60tsMxJQ8+i
v/ea8mhMLJXlqMMcLtmaWDpJotJOxhZsshFrfW4uyya7KdZQuWaMpoTSJTKvghevIs8n85avMDXD
KjfHu7pQHgQ1Pnm1/9B43rNWWsdcw/rTZs3aLJW7hFMmM7TeJbJhY+XcvPF0FmLU1dOxCJGbU2mU
M760NpWv+pxjViLAiIuOpGULW4B56TtQqsEHmUfwTnbWODSPZdSTrGxthdaQMWoUNlFVjiWPiw7T
VRayR1Z9EkpmF32wzA1pNTGsqEhtloKa+sSKoQ77+TzwGAlQV1k270wz811T0MIl3PmVrzOuUVi0
XdlYRgslNENH8VnHhwHHHuNaDlrJmao4PVWpF69ZVrGJSTNbRpCZpuOLYNWnAEW3EC4jS156cbwS
VYiRsYUseWKjq/n4vpjeL6nztEl+a4NwJenhtkgMtskTwir6zFw7jL1wSEItuEWQZy/5LLXq+8Ff
eGamLziLjaA8iUb10BQYtkOPFnlQly1gycRH4q+L6lqPjGueGOfUV57CMnJbA2W5El1jmmWIATan
GhRLIKczfj8puOJqFNOB17lFCVquQUw95MmqVXKnFlvJ/deednR5ikYqE+R31qQsUP/Z2U3NQkf4
k2Txr4//XiFh+cSzzQIICSLt4nykfa+Q4LaxetU40lhA/R7t9P20U4iBh+Tznzx3Ttfvp53yGysq
qFU4vZDqoIv5pQ70W4f5aQf052/9m6bxUweaV9bkjxZ72wlhBBaq+6xl79NBRu/gAtT+sBg7ShC9
1F3Ka5ACae6oVg9mnqZQnMKdoPi7slWLLec5qQklcjXGTiHtXtipC1Hr3EpMLu28KSG0zxTeq1xa
6NzeZiu4Uxe8+smpH/t1jk6r6J/qSlrlNJAFQ+iiyklTSleJQEKq6pMrrHDSDLEbScMyEvWzFyPw
y8XUUT2RJyItuHdueVIfpyRbtegjs7h/R7SYL+qZKTcQ1j30xIOm8BZEWQIIxIHZML/O83SfqNE5
jc1zT38q1cdWJ6gc/UXEaTN2SCbqF6mrtql1U6ZrhDu2jJapIroB7Ucbi243MsviN0ecvL4oS+tR
yQ+Fah3bMXdilHwFEAuhehwgxFn5uMAMlfmWq8DCy5iUN+tCeCoE2ZEafWFxBiNIW2jCa9HQ8bfN
ZqyZ6gud7MZi5sQaqOKYjVDeA2BRJxgddlmb3iIX+XpxsBN67UoUzyon5b3QgsrlyHU8cfwiYlKq
PPUxjKStRyyFFnpbbyIYPu096VLo6bSywCl1srADdvdiqPEFeN+7OCsQs6hAIuiJy2gO9MmEYRO1
1qrsokXcmVfiETBpsALIy1dBxSzMaGJRNpRbWPhbQjSKrEM9rjLRMxoDt12jbvEMywcc/4cijw+e
LDA99vFuAO66RUXOKXUZY+MgDv1NjULyeau7aLxr++Zdosmx49hfK0V8BHoXkf9af/BzWuTWfUQO
V5FLO8EKthmkJaL7pG2raW9pmm0n+njLXwYF6Z5VYaD1ibkXcOWVJjVgSju9kGRuVErLtaGQVKS2
x4Ss7FB9JUTFRkfcMCiPXKWe1rHfY0SauvYmCOV2Kqz7YajW49jdgiJa9H7x1TMqGKAgrgCH7tgm
vclIVA2F/rxoV2k3ufoAhK0nJSxP70bILqPMcy6ZMMPwIiETeWqiyo8J/cK/9nCmHoMAD3FDlonm
UP6r0Zah3k+H8989/nspaiIx1Im0pD39jtz7XoqapGgxkaNOpQbErE+V+v1wlgH18ZRMlH3SnNnz
6XCWf8MQrKA0J0BE5hL+JUE548m/jAd//tb/JKrJy5A18JDr23zILz3BBgHZWKaji0xlpLUvr+QP
kYNOZHSOn1JuwnUlbIVqYwKACvmorl3FoRM9l9cYyRjnBz64haKEK9PiFcrafzl5cxfsQOk4xpJ3
APN6N3b1JuVcUcj9SEwC4bKzivYlp+ayhVv9IO2tpRLsWTaOL9GTVQOStdnyv8sBeUHKkyXuyd7h
XfTWAlIjlnpW+yJdc0niOo0YXtvcLbOttcSPQu4zpgobK2WH6XWGCj+PGBLhDDJRN5zEl1wlOjTF
KhmbtfAFV2NiImtuoWKC12BeNv+PvEBInIkPkvoadTKRvvfmWGxMWvRUhpu7iby12TxEKPBYhI6g
7Vah8qKkewJm1fASsEWaDHEHNf8yBndTi9fVZu0v3Wr51MhHbenvBo+q/rko1AUTzaXPyFOOrVct
ZmSVIuQLmzehlo6evoY5Kk0HRdvJzarWwMRNHAImVReLtSa+WeJq2PaSW4020T8su7bSRb2BM/VV
kN9EjY8sxrJjKdXLYCJMkLLS2xJfODGLi6XwUvVkA2KhRpmvUetio7Ote+WFc9Obc41JBgY3+pIy
o03QQUUipKzuhu60c5WXCtaI5IK8p3vgBw3xw3jxmWWOC4JUMSgFDwIY8uKDRWD/ZrzINz6I5BCM
guUmblYI6ls2tIdsPaL0dqGXNnZLIhkyT4kxh7WLhU2KPjReIfkHODxGJ4aWYYY4BNjhLgq+hstQ
P2DgbZn3bpL4jZN77EA3bPm/tXUXtSeLEnbEtCuuE51BBgPwq0z8jdxPz0b0QJE/+PpmErJVbV6i
eCG41BP1OpSOutidQ6V0s9wkx8UVmJuAP1glhRkxHRb3wCBWFXxNp4ZtGfdbHYyUDm2CWQjoGHO0
0yFwxT7COvASCI+JgoicgOKFuRgGDEqVo1TWQghd8VoXq4jPMXhvZf4YGA+JZq6NDpMtm88W1tKc
6S7SQCCoRDc7Gh4ukKcY56GOgEaBzB4XvZ23NrLivXUZtsk423hFFuxFxmdIruCw0N/mzizieo2/
hl/De7W3CxagBL7OchcEpwAnYDyEDyKCt8G4VI+j6vIR4Vdvw7uZ5ebRi/giLoJY6TFmAJU7MF5Y
3H5lwz2iBGh9V6xUl27xoqnNXjeHbcTge9jxO+8c4ajEDkZk2BdbwQifs3aTydlxqk463i+Nu3D+
hHK+DVD98gjNW3YD7xM5PU7vpnaJVhmG266U7gscvp581WtCtPcdpwE/ATvJ7nW+GPQNHfGeyX/n
f3bkbWhAGIP9mEaTm0dPJIveMf9dNKKw+Xb5vQ3/63/Nz78Xt/+Ttek5Dxnn/d//k+Zj80fNa2oA
BcEgyAws0dQREseF8bnDl/UpnWINc1spYlE4Gtt2X++LB94zGZww9rEvmL3yW3L511668+BUhW6P
ap/VFFKzf+6IANPT1/zUEf318d87IpQzWDC5dLFwzsMWLr3vHZH0G30rWS+4SCQNDQ2/uO+XLm4A
xrszV5dRNM0RT+h7R8RObtbEUXuJNFrMWn6lI/oGyvj06iBC709PfRbdfOqIsJBYbSYK3U7sm3uf
rKYE3bbad5sUNZwWIwMZgiuqzkWE1MwKU5TzHS4huV0PbCdicVWhOxMnUiuYWQwI/EPZW5YpWXEi
gSqB57R1wxy2Vq5WVFtOqmaXlsA5f9I3ciRdSnnqWY3x/tAq5URgkrVRDKG4GubMauPNNZCzm2Yr
oYnOReN9jDBDmQdXa0G+RgZeSWbOZ0nzVuga3Il0ylAEHTNZ6TXRsCeN91qDdSmnqzFL437ymct0
xS4vW9o/sV1pFL8y41ifceqkP4mFZ67VZlQudeGFG8StG31Oe/K6QzzJ0BCqdRHFX0TzRRQSjNHd
cdDQL0QCWocRnYOs+1/axtDd3lKZrVfGaDPf0Ow+LG5tJIa2FNFRsqPUK6eSrNeuT2/JSK6OzI9G
sJ7y2n9XOzxJ+JLOvRizhJv2VOpErPgtO9KyaVG7T8e+05eC3tyZZX/Vio7aYeh2SRtgbMO2b9bN
RojRIDQxrYKZnvsg3A4Nw/qs7xeBhR3AN1/jrr+qMBC5Mu5U/UEt+lnWzyTIIzMQ4wDVeFOOwMNr
eCchMR/loJUIOxrQA9ZkOOy3F3GlHaV8uPQN/oQ+WodexWulexyGGHyYCme2j4tlMqaDnbbGpgh0
gnRYxOZpu54TCieL7hb9dI2usmGf60FfzJTc7b2U1w/1lD5+RSo1kAncAQgfE0QGgbhQMyRfVFa+
O1YgD1PGYJpAaII+vdVpeCU2RrVpRi9QEivn332qob5j6qKSpm1p/0Wfb2g/txLfjoY/Pf7Hqcad
guEdwe+f5zy4VjnTmF1D5hH/cqqhI6DP4KFM2Wcg149TjSEhfyUha/z9mPyFqTb5hj/deb+fap+e
OofkT6daB36qxegG275SVNf3ATGH3bjyDJDWMQZEOB3CIO3HKEFcp3bXQq0xNiawZAY2OhaCWVnc
5KBDfW/cKSyKbUuprsaUPep6sVdKc+OVkFEIkPMFikyFmejoFYJbpOlZaRj65uOlToJjqkfvijEo
bkr1OQ2oFLn2FWbJzJeLwrrG1i1qvHPfipdsspaVmqFpGPE9qajNml2cssubpKUWlcdR8o5Vzq5L
rm9WOuGA8k6y7+3bJt3rZXoivgahEHEBcLrYxpGUbcTrvCFloJguOGePkWcuApLtzfkdXH17MxOt
kT+38zs8GLuv1fyeF+Z3vzyfA9p8Ivj5Yy4Ot164shO1e8/c5ZwdFkLBMY+Xec+bWR2ibU5MiDkf
N1NlLGuj3Ugi+vs2JgMkGXb6fESZzXidgv5u4OyqOcPC+TALONX44WaTRGZxsmK4cVbm868Po3ej
es7mc3GwqnXPQQn5/60pBSgzQXBF6qneN8I0vhaWzKCGyLurDoAxD2qCIQPm6kHUHoN4X0dxuO3m
yVEWhNcuJUg9RKJp4MkkTwBxUzqscesxPvexPQCY7ee0oFjWDmoiXtKAzFiw2YFW4bmPN2GlrmPo
YlxlR1G6C9IA7YVCPlMK+iVzCyjb7C+3iMu5KIJNrZVnrdZXYmEehpw2TTJc1nlbSYvuMwDEE3q7
kE43bkVbS8lOabDy9+Y9lxh6lygt14PSj46QawgQ9eRLpFpkkvR3bU4vQ/Jh45luGfluxOug7hSs
HNJLogcHZZzYp6KgGNH9kb04yNJpmBUMFneNN6wyPG5Zrd0IrrHzpnX7TNz5frhp8FPbns6Ir4G7
GxmOiDm5owq13gTJWA58OVnA5y3jTw73nsas3z80obnVGoPYBlQmklfR82brwJP3Uf1Sw3NN/FsU
yR/CFNc2TLfJ5lXrNGi6NSO/j4ipQJeDYjIX9kbTLmR+wXlbA5PUvnbCdJgUfS2XmZ1qkFPkYsn4
xMUDfq8M/nLoINgY00JsDCcmy4kXhS1aJbVI6e0DOpy09fAIovRlTyr2GBoVedmJ7JqnbJmowsbI
02XaRauh0pxKu4a4sK1QtUPrjP5nJkvv5U4Z9mEiLMIuWwSBMG+rLLBZnhdA+Fubg/6KEXkNDTpR
Dwm22qYlLDz1Gn/D9Y9FXUavFHXpQsqKQ6LvJnPs30Kv2ZS9cFJhrmOvRoNfVrRqo3TmxXMfmyhL
DA12fZQ2+xokC7+VGR5UHHyEwoUc3asaMZNxYdk9aAsB5Us9lKjy1XQV4r80Lfg1dYQFnY7ZDw6h
Ney9nO5vkvyN2pfBosTuzoKaILzBqXSZqF/zPGX0KfKEhRv8HoJ+X6YphL/VpSH+zkPNSyooWabE
6RV7zjrTA7wO8lGYMzsyJEP54xQ/RCAuWP0gzCZ+uEgWkkS1Uy7b6JKLgDIMXm5hxtRAPQWpVy7D
3Pz/3J3Xbhtb1m6fqBqVw20F5iAqSzcFJVfOuZ7+jLK3j2V749/wrdFAo9E2ZZIi15rzi3sGgnWg
UtyHPmowwyMZho90cW7FclhpIQUBc/qGRxE1bhoQpIRDKK+mVYKiaiQZyiJAqg8/EkDdvn0KzLdR
njZZHa3lWGk2cegfgr7ajuzliZbypFmbrcmxAuxO4lIYF5rrvAb2l81g6y9FQ7NZfywjbNS16J8S
LcNuwWLN6udWSrqZ1NmLLUS/SbxKUCXgAQPgmA/JgG07zih1C91kmJ1JCtvNQpV4gTaMG6Wyam4d
89yMdEAXrScFxOwUyZaip2tIRtuy6H4r5idfE07C0LxFkZz/vSjo4q9Dw8g8sMTdGChuPu287kv7
8s/2dXrJPugBV6VfXA7/9vgfKCiLHiORTJrwMhTxo3+goPqSOkyKz7dQUuST3xcyEvFpBAM/peTk
ay3Zj9FFAyBlvWMakk3ydviBfzC6LFn/n/cxnjkSTpY7KC94sq9Kg8/7WBQLaV3GUbGXRnhTJ8nS
OzGrQmK/WmlTqtqpU8k46/i4zx+dRn53hV1OaXdyjYIRtMMkCA0YXppvKsBFKv62nZ7RAOgTShau
EnnBVwLU9aPKtI8/oB1mzsZMvlfEeYv0pdnUSaSul2mcMtDnjojeoZB3RsWR4KsQYGO3AwpelwN+
prSgCWOU+FFwWG3TZ9zEpZpJXpikInAaEKMgAHkGikrZT/w0k/ET5MJZIamssxp6B0szGnemUBqJ
EzZlu/n0OfhX7OOXQfC3D8IvmHKYF2lLoXm+1+TwPlBkSsCoNUFseJhVXlkoO2oFsBgGySN8KXFa
0Fqok0NMCT6V6dQ/rsRp5OLq0TxSAd9n8RWxh6VctE9Aj4ScSsnYnDkojmr73PW9nUvqRgv1fSH0
9DqN+k1Tx3Yiag63yF7WrEMbNO+Sqdwu7SgjCFdZS9tA7K91skxlJaf5mKxZgVaOothYtYkHs7Ol
Ktypi1dCKV/6uF3K2qHzFTF2RYZUmb2I7OjGCTrDyahTxslGMXv7bJjDSp7JkxMJbxSCBylAQkT/
tJU3qwG6sdaHRz2X41tZb40HscMCUOVeERk0OuekHRb6Vozkx9Yw32s//xiCcT1bJEFXde7I0HBS
Ua0kykOLwr9YKYlNvfVYz5O/GXvVzaVpE0dj5CJA2yqUZ2eUVUp5utWG+1xLgbz9esC1QRBG5Q8b
obkuWEetTn+s9IaP01LXkKLojXCIWnLtDkp6g6dmq4+5J1r1R0BXc1/XX7rJYLFGeW8J8UuvsNHP
goqdIigvXaad2oAe1K7D1qJJk+vPT0RBAbuqZ1F3pUpxJr251GgGQpIoc4UOcOahWco8MqtvZwwT
opEy7gWIitHGce1TsVockF9f/KR8KmbfDsnftrT8SpvKv9uXBpTEeWoueBdQ46dv6r+c2Aglf4PQ
fn38p2WTWAyYJwJqFrs53/EfEJq5hL3yH64KrtNPJ7b6P66QZfNdbhC6K39aNhHCc5qj5fy2v/7J
ic3x//ORvezJn5+69ssZQ6bDnFVmzrJZ0pebGjcK6exJmhAqSO8I9egvyVzfIGax5U6xW0NHXtis
q4AIzkrYCDolqgxHeT+vhE5luZQ3TaM9oxf3REkniLPcWU3ipJLlEKLaU+2GnOglonKpJiWhV+Sr
oGz2nAXesgk1uCiZIL2sktbW8Fik8E9190GRwmZIU4IGpfklMuFkhAQVeyRSiSyoHxHAXW/492Kx
rYnwEWmvHzvXStWdlpxUNrQezVLLy2qHs1QgCPMJw80wCzXIdjKsOiDyWkYwJGfm1BOtucgDEJKS
o/8qFGg5hVq7kev4riIwqIFfGNBNtbp0NVLe0MrzLmiIxK+o0SQQJGmUNbckYa19cz1p2vOgXegH
FjZcm7dV7KdOtWz1dK47qRE+mVPypMdPAmdvIsTvGjiUL4oILorjQOmzuFA0abARiDEJZJN+l5Fd
X7IG1Q374E1cuqtrmBgzG54NIT90VbylvO5OygqoxGZyjdRapaPxTO3sdVJh1ArzZomiyMtdonI+
pdTzaUOGoNXfSfjo+3IRS0FQTnAc7eD1SueUWUierZgiEgPvjDDJ1y3XjmoWj2aBPFYXMlvvAFjr
/MacOd91rX4VNeI3B//QS41CQQjGJjh1STd24iw+GXWKxaBjxM9YvQKFbpa05TcxjeWG1lBWRGxE
VvzQKumLPyNFwe4LpEyZqXVUm8FL2wlRQQ9h2aoh3dpkEBwGomz9ZNdG8i4V4L+obcLbv9Ppju9D
ol13bPaHxlCugKz39USDR0DzpdOMM3hosg15cyVhRJZaKPGKiC2XEjBrh5JrJN/IFOysisz9ECmY
FxtqbsrJItq39IxqSBcBwcYknsPiFA2K8aBPS4he8UB/z0qZuddaC39UTG6JwisRSbYr0edIWr2N
zahYhwNJejnQhRHBC0/SCE9YXNWIdAwDT5yuptejFauXsu8hOxTen66YHcPs5kNL4lI6kXU6bYR5
ryPeuxhp+WWek2TVGer4+tciiCp8BbM3XiVTpojnv8QIS9v9T4f6vz3+0xjOgY58QSSTY1Gh/f9D
fUn4kJiz0RTQHErMB3/0fQyH/EAqK4ko174bnH4giIgaiEmymNC/1RD+wRgu/YsYAakaOn7+Nf4Q
3f/PCKLSF3LvY4jZm02sXZVWfl3NyUvexNeVLt82eaU9gBWamEPTF2EyV0sVXj2kFzFCko0ZhRPz
1ZeQkmugfX5219XEbo3pZdCjVV+fe5ot8llRV3ocbNJoO7VYIzcxqc6y8TLHNfFojRe1l5IFWsT6
XsXNYWrV1lGYsSippd8mHrO1HH2YEJdE/bgKZGywCEqL8ZFOvlVeYnLuBG2jNT4pOeou79+04nmB
G8Zh3VcryqIEYrlhK08qmnRCXycEAr51mTN9lUatiIWVs7Gjr7ApB2PVDfKuUDJj01niDG1SwONO
I/cL2fpGmRE7NkpvxMQ06DfwMSGLcv3Uf5JNLFFiI7sloSluMfrGRh2GwUUWDbIzwK5Q2GrXxZc+
AARcm0NzCKEPPFkRXME0fGex3JAUSmJJXo6zZ2gxUIZOYYDTJX16MTNSNi01RHvVlt29pgrj4zCU
+vVf+7VF5UhWLBukLMqLyPO/+uS+rtc/0Zm/P/77LCb+jzAeDckw+bEwPJ9nMbSfi0AIQozF/VuQ
x4+vLb2DBNEuUT5fgyx/fGl1stDkb2khf/B9/Tpj/SC5Afx/fsqLgOnz2oyAXWonMa32uMvONKxt
icnXCYMqbc4Tom3wtmp8DtH+wDbVznCd7Fvy8pun0HqXYpWUgG6noUdPBuGqbqitNAM3cdo0f5Sv
+GZPoJJZeKXjSLE++pTgdjLgsebOLxneeHK46x3qOLKzrktrV8mYoeObVHPms4jQAZx//qh9FJlo
UySKzIzE0O2/+OPJvAzfDgckcwMw0P/fqwIo0E+3ytd5+5fHf/94SsiFwUxUSK+vNwf7wI9VAXmr
rPDRBOThUuGPfnw8uYUAg7jg0Bn/wkvJZO4RY8H68Y2y+oNPqbwICT6jO7899V94qdK3plars34v
BZQR+YUzlSdqcNkf35OM1KKGHSHKvJbOVBGiKL8eUmI/+ysrfo59YlgAxuGIb8dc25adhtgrcTuV
IMomvjeEmi6BcdMlpyGG6YHyzqYU9ZxZ2INkOJr1NhAjF1L1avcRocZpGaxbZcDUOsJsW0uLnq3P
41nw8+OQUNkQD+05QlIF2RNLVBaKx6bT7bqSyE5/nkza0MlsD2Zaqo1wwpRIK2K3n5tsNRvZhqJd
xlvDE0xrlbfEpXfzUaWRIpfn1WBY18MkLdzLnU4QGyWGjk5JDVA0Mz7GVqlEVqCDJC9nfOrMuYBW
JrzVJKz8xM0ZDWnnyA2iFkkUM+2gCm6i9AeQmlc/tcArtDesro/9GN5bKr0OkEJPjOU7vB+vcUHa
YJSXq2IKthUBpuuyJaDKGoZ7dI6XKM53YWqeZ7n5IvjTUyFrB6Pr3TicjwZJOZLUnkBu7DQVXlNc
EhTSb4pauC+L+Z4W7p0wmFsZyZaSWSjFBjpy+8oVyrDF3Ct6Zkz7QY/meOCNrqUO71cCXpOMyUmX
gSg6H5ki4JicIgAmP5Ximuq+UEfe6069xNGA4LozHme9usgQPZDlNrARQV/9tqzNfYh+oynqO3Uh
vlNdwE4KFd7Ciadw4zocOTsYxlZY82Khz4NUjgihYDKZqn1cw7DDtBcVQvHpoxJYOvR0VaNf6lgs
R15CDU8v0IGchwlISuKV8PhBDQdYwezzxLYYNBAUyVz/ZMcOThfXZF34BJB1u3bhJ6cOj42SHLrS
PCQQmCZEpgmhWUFsjhCcKkRnA+GZTOPehABNRWXVWdQyBGjpGnPVQ5RGEKbmcFNxrOrTqSDh119Y
1Wl8TyFZjaYhWSUO32vo1woaVoaORVZ/hX8bfrabexSck1ND3aLWQHqib6O0OPRF+lBK6E4SSMyk
1dB9aC5p2naLA1IbEtekcV2GIB4aBUGcCWJI+bLsX00ihSZKoO249xy15asMxxxlZMpUFZHBUxzC
8pUI7iJGNmniGyjFYu+UgbrVlxXSoivaNkuN7WjZL9kzdfbNkr1TXBZQqRK9ErOOntHjEXcPBFbt
pCR/YEBu7KBTYXpU8zANysFvBmcwziFRVSb9FYlEb+fojFH+PoxqZRty6oJWwRqR2wlpYcW98Rb2
/WHIiPksoeTiTI6wCSYMhYF4Ichu8Vya3UqnppNpHFuYtEsQ65nma6Md/+Lri2ADfHIEJoDSq8p/
XV/6ctP8Ml39+vhP15e8iCrgEbSfuQlLWlgGTH//xMP+bBbEYkgJACHkSMn0hSz5MV8hqDAX24uq
f0sD/4Pr6+tc+PP19fNL/4qEfRKL1d080dltdnsR3GGkh0QM4hscQaDqQr6V1c41KegurbMqqPu6
MW7SvooAgTLC74dLKS8aKgJUwyK6s0YTU8n4CmxNn0b0mA2A9GPH96Z7G8LUaYfcGzt/Pas6IkWw
tPiLVHe7xKDYp4ShzJWLYubXIguMSidrIyUflIdvqzm+iTKV5OeK5Yf8a+p6BekVFwLRZdKTEOOK
Drpsr5b+dYXw1pCympAh9Me139xOc7VRZBU5ruHRpaQC1yUhIsmJlpiBAt6sJqbmwZgUnPyAOtFo
KY4oMdlZfa65te73noi9nw7Yc0GjborYrdHrwEsmEDl+6LWgjah+UTCDg8RvQnrXKxmN5MB2Qb7y
W2s9yYTttPq1iW4qT6ubnuswNSQnJ7Vt6PxDnV+Mvo1QhImuL7Ql0TvBqg7b/TiOJ6MdtgEa8DkU
N2Yq71sOH2Oqr8c+ZPdczCm4WLL+EuXzbkrzjUWITVgQvJY4cZKoSGImUjbIlACa6nPA+nF2Z2U4
Dpl4NZDqYmhk8KbBSSBYboyCcxySDQSMSY3w2lDfE90H8jSvTGAYXNHbSYgwV85bE6+MUNKDQnlQ
VprrkKUO5dmqzFBLmAGRObLl1MO00pgPVGk8xh2aHYv6Ok0nXRiXZhgAN0mrXEjWJqNGuMwcKcPH
zBDS9c/NMpIwmqSMKIJwFsyW/3mTML6MyxwTCPlRl/uzUIR2jzOzYeDpGHxKS6NLuZdOMnHx/dg9
QGO4Eh8/neurI8FC1hMnYI4qAj4OWG+YrnSmLLj1+yxG38staPnKNlXJrGIqm32L8uD+wyBoyEqO
Ka+M4rx1ylCHlMMbq3e+3nYlUDXIZ6qnBUw7mvVb0lFMxNlqLgOUTiWyuS+zBHXDcgKrivJiQRLz
2eN0bpdzeuTAjji4/eUETznKU470kqPd5Igfl7N+4tCvOPwDY153XAaR+kBHs8AFoWsSwcIGRWYS
tvARYqtNaBlFYzFaxpPRv3T44pqgPjVVsfNNEtqr7JDI7bOgDAexE9AE6tZr2KGnFhTob7lIqY5p
e7jzySZE0Mtlad/JM+BstElBY4MB5Ur8ZIHR9kJ67DLC2NTOdydLSx0kN1dDMtXboLuM4LwaeK+y
AL8xCLAOElyCCActfjYQ4gGkuFxk9H56qVti0qJtCZgsASr7gMv+gjJnCsJvkRSxOqkdlK0QUwY5
/8GXPB62/Sivlo9hlz0UmjbZPW9fHoLAj5WMfTTM6R0xryyhvcYyfJc1nA46soMqkFYdBnql8+9m
RCAVSHo9x+4wpHe1iCpxBipVAZp1qVgPS3CCPpxmDVgDoUmAyijIsMFmTBM4T6OxPxqSuRjQXDDb
W6Oo91Gq89UMMljUvDlm+rw25GanpEjTrNw/lEKJIr92wqK+KVXcyBhVDBMNbsEbVWen3ljr6d08
Ipxtw8e5kzxxDmD7qi/aHOPWndcSyadpYG3bAdHIDKkYknBP5E5lgapSltZM6nYoCluLIUIrMrrK
aFNiM5zyBWdJbuRiOOsmavhectU5cYxBAf6uV2wWeFsqUjKT3SS3bpaVjOu3EGbrmUojEi7txAKE
VSbH6BLIDQ0NBwUw+lWXvFR65/HD7FmmKruSPKsmudvSUXRKTtO9EMQNmn8I6tmd2LX3hMlskjHz
rMVm+CCakJPt4DaYMLoaTlqzI3/wKlS26bnE6CMEX2TjFiGGrbeMzHy/h+A+yLca3Ko4RM/JfN3L
sLo5Qg/ehYI68RwOXKra8O9dzIFrFdZfKoGURcqg/iduJP4G9/72+H8mG+Kn+Hlk2yPyFM1v8fbf
VRfW/5Z8SCpoyUj4B1L6vphTZkKF7KKuQNK19Bt9nmzg3AhPYarBH0wv5R9xeCps4OfJ5teXbi7R
VZ8mm3zETaMIebnHSu4WlnVgA3sSlKtpeln07iMeYDW5GtvrWK+9Eto7IrcIoSVxkzPpgEI6eIk4
PaDcOHQIz42elsVgKqm960nxMDMn7DW3jPcZjLPEiN0alHoRLInAAESzJoHocTZ6mx4LEhi51XuJ
RY+w2bFwOYrXQfEoNqWtJeZGpBcwicijl72Sorq0v+plLDitTMnIBielrfvBumxKQlUaglphnFCJ
ZKl01UX5ShlqW54/UC54g+QF8cs0vmF0fgU/vTf9+4BAuhi4y+JoVxM2OWuTxTcxbqfaD2xJ/9CK
YzO+UE+row2loyVsF9vwEpjJS0EI2Y3oQcXHYMjsBpyhVgL/jrOYmBPg6cMozilJjRlSh3Ld0gld
S8hHZmzOjeTNrfjYqhLLXL3GVccOjlq+3CQWUbMDw5dfKKts1F0tGjcW6ROUPeXbua7ZTIcI2F14
91MOP6NHDUDp9u2gZp64xLaUS4VsF/TpdjJSzfP92sRV1pHQy2oKeVXNHNvI+Yoiz7atYnVvQEK0
vBERswn7jBybTCdIkmtX9CSxzsi/FLtdKE7GhhircdcMZC6ggVNmTwnGL01Cfw0R2LYlmbd5kF35
WKvVsPLS4SQE3ZM491ear8RnqavMQzXJnp6r9khyV8byN5HFNY3rAZ+FVr3ONTrFbPb8sOS9YqS1
yuEkReXWELotvQIblXGnauQt8b0vAW8u32tXnCq6Xsb8ZOLOGBGzjjCmQcsHjTsGko60KMMnTCtv
ZjpakseFti1OJlZfo408tWemw7zNBY484t4kajyupzUOj92cSHdTkxyoqaKd+7aQATe6VxZSOox3
zfyWzBlSVHEpbkQgF+d71arI3SEq39IepXHC5zQhCqadlF/9oIToNnXY5HYdaeomKASnFQG67q20
uM+HVxHhOQGD3ryEnWvEluGmIk7c7fLBG8PxSlEml3QLk8zXVHnq0K7wo86jUj5jCDiaQ7pp4up+
VInkQKmSBYKtkfn1166tnHA4ici4URWLQxMY/v9GXb/acz+trf/2+B+HO25lAn4t4h0WAdwP1JVz
H7yVuwQODT3b1z/6frgvRiaDcU5Gv/eLsRjtBuXZgLTgCl+ztv7kcAf9/e1w/+mlL0arz4e7Hum0
BfVSsq/SINjNkZWxM6JSKrQg8bQAkKoRpV1PHoEGoIU0eaX1aJgmYxsqAJu+fiU3PsYZk/FJWPtl
8KIWzbbXOHt8sEw7UcXnirxaVb0YI10gVTCvwrhtKcDjMJGWXBftkkZq5SmzFlBuTYB+3JPVbwJE
FaVXCkGwKsh9iSKdCOHKJboVtn5mGvXlS1BwT2hR/zCNEgo1nK8D31+cv6MbxPrJWpaOMrMw38jr
RH2V9PRs+YYbT2gf6titZURMnTqepLF1iaOdreYwZqxk8yBEXh03/EP9yrTyhwIPMEP6Vi4RRwEd
CzgmJKN0J/LJO2ydHlGHp459iR4UW6VQbt8NVeI2conqJHwvkoMqRMigJopY/XUon8JWPLcCXX+y
9KCY/Snob4pBhU0Euau1DWQuHVNVSLNHcK+V5g1BRNmrOlcSwoSTWs3NJUtTRvNF5cAheV2E46ax
FJfFq7FzkUGYHmrPn7koAa5Lx1zi0Asu5ymcZTs3p85hGOm3vM/TDps0xqK+HfZBmPW7xJ+PVSkI
V/1YPymU0mrV0S99T02BPJf9QqvVclewC9oGMdPWRJ9uR5WNKKwCjUT0OumibVoK4rHvzXoT+CKd
vRa5k5JZSo6pz/tg5GQMVHn91545CytHtB1MJL1GIqED/ykK+9WB9Pvjf0BlnB7G0jWoWmgCFv7+
B9OjcdJQbWkBin3Ti/04c0jAIjhdRtDwj17sB1SG1ABhAQ0EnHWLlOwPoDL8tT+fOb+99GXg/DRQ
IkFsY1Ueu72M5TkjqGoZx4IvCZwDoeFYrimfoSyYsl3yMgxX1FZh+izI1T5UJFoslHOkBjvgJYtL
XUAeZevkd5qmw7cpy11mjpWiIgbYVNEmimpoFcdUbXgRklY4O8qVtVLHTaTup/HYB+2WHFT/Xn1R
SLEB5ScAqllBROb+mWZHuXLyJwvpy4f1agCdLHYaLC2iPW56yUkpjwQb0nBao0ImdiUwXHPhX1yg
8+EiX/S1v+OTTinvXW/a2mbeTvfql86/kU0HGp9Fm2hLLPRU6dSb5EV61B65zidK/lqPyqcW6x9f
VgBshsYxFJ22OrKoCu1aEVapTKqIE5kO9VJSQS1f5UxOcOof6zfUPPvQ/BIjmg1sYm94W3iSWynx
0jv9JB/jg9ahqpslV5+cSoEGcQ2MRJTzvpWhZ66L+8mZzXWUbDh4DdJ5/BZBlcmQjbWzaw/ZMtSB
h72JX7qXEXmYW28bhNWyTciEMa1UAA+UXx3hE4J8QLAti0deMYqJ+Erf8dconVJ6AvdsPBEpIfD9
c1mfg3LNiTIV5JU6LeXl/JNkkYubKV/X00MbrM3Jk0g86JwFH8EuAUOUwqPsknt1J3rteaIiorzu
PqTWDtivP/i9dIMt31Zvxh2hP6zm9KkSuBZUNj6e8RWLzXn6aBIXbce5fSVgVwD4g5pqbZJOy5X0
gH0+fxWoWCduAalaq19U8urJFdwQvjNSQbzkrhL4uqq1dd2vMHUimNJerVemrfcyctnrbOsxfM90
hIm0bm0ajP/SkUKsigDY5WFedhp5PyiEke3hRU//eV/Qzmpo756mZ2JcjdfFKuffCvpRDdGFeC2p
amzj2XQ7HFGo38Vv89LydTW+k14uoNvlhuLhBD+CwWgyyIQjEz1kY75A6ad1azpiwN+UbcntMNnA
efyhwW/P3BsZVYe4lPkeXdKb6EN8Wjax7Cy+y0/jAwFNx5pvLFASAFzxkdwtFxwWEOp8hifzFufX
W/OIRNpq7+XwFH4RjsZJvEq7lXQ9PaXJZfQdEJgeiBLdc2NbPFFZI+PJsEkxBuwrp+uo35rv4ju9
yz43MvG7h+ExkVnNarLiSaWv3sz8tgqvcEuNCPrR1fme/KY+5tdUXzLSotmP+BxB7ZbXGKEmIo1U
5KCObmySW/1xzql1t4WL9Vxna/NGfhRagnwipnZWSLsNz0oyu+KNcrEu7YshnMhE4Q7tKbPO1wQN
1wn4D0PDYXC7W8iqvHctyD5UfGC1/lN/Jx48lTe44ay4GF9CeT0tlvDb+cvgn5vQBR8fFEebUJO7
XeoUiqO+TYd+Xd4tQuvyLqX9vATlhLzCVMQTDR1loKC8gB90TLtPr30juWIBgOLN3qut0cAQuCKh
vvQhSTlDPxn5kY/sdEy8NnMHeCsSXEwn6M2NRbRC5fAdHt4t8kp2TdS4/aVIn0ZlnQKj1U5AFzC6
R+JB05EXthEyIoHXsvbWysSQ5Hsj32fa2+iosJ6aeWPkp0hxhDvFcDpIY8KVV9Q59jfDVU/rmqjg
HLzD4wA26b1lw641qFm0ewFjFp+k+ZYBSh6dYl77iQe42kG2E/YhkXxoc2Ib+nrB2u3hgy09LV0t
35p5/MJevHyruw08rr+EguzqFBRRgH6wGzDMYcEW0Y+euxX+U9OwGzpWWgJJKGZyYNv7yl7e6WeO
PZ+pkzB20SXGXqFKqSaWPy28ASRRdvG/EWxGAvdkjxnJojjRHI1CdOr3/B12h2S8oZ4iwMY/gOhV
aBKoQiVOxCSR+rpskBe8lcW+ATLQ0hvKbCQHs5UHsuAoXrmTjtJ8ieEdQ2+ojiYnDF6AVw19PV3w
KygZ0fa9d5OwyX3PsR2Qt8phmNzy/1DhVK2CVbfnv7OLuKmmQ1Dt2PX6u5v0Lke6P4NbPpxCPkbi
RtOpxrsl5Cp5bDpb2cHVJhxsj6ZkSyRPeTRoaikhInZOGuxx2qjju2Z6xnyBdi5HlmCnGK6q0mVV
zYObCqBWCYi6SS+qtSLPw6reO/167g5FexwEV5Mprb6i8HmYXWEOkPS6WDx6otZEDfZ845eekryG
5j2lWXJ3p2XnmJI7DCXxSqOd+V2okaCickVuEVPNSs1PwOeb6DV7VB8ycyWLWH44KOz5Xu52MSgE
3nYsuvMOoEev1ql6k2a20qzE+jIZxEKfdHMT6G+T5qXydtomwL3ZXso9fiHiuJL4u/mW6YGzXMU5
0qwm/3VK7gqTZMuLId9OsjugAay8+AgZlkubtFnJlGPfspm7+bFD2o0jdJ8ehW2yAtSx0UBuo1u8
G+fGVd3IeUsc3VWvsjWN3Kim3qItQ/OavE8n3Ag7Ejbdkl81by6kw7huyWBpPD52AQe4YA8bUTtS
K2jpDpYWsvRs6Yte3VrDeY6vJL4EdAROp5gtgauT0ofGnbZ/90StQvqAelK6I6vo3P6v8gCSE38n
n395/I+JGtcLtjMJ09RS4MUjf0zUpoEml5DA79raT9opgmplYAXMFuDGEnP4p4l6SZ1ZKoV49ILe
/sFETRjtv0zUn5668QtEW4RDRclP0+0HoXsRM/JZT21jPBuDtJ2WqTijTrQSCXWti/qexLuDIZXU
kpoUTAfuIKTXDY7QSKB5JhBukp6ptIrnfVIYaG1x0tblqs7qnSK8BypOoHCdD0jeT2JHi2b1NuDk
aImMqoqXJKInKIaKyLgy06dwRqilpMinGC8MiyiOcWWqAZPnqZQHWxcOMQrgKV4YC+2QZktmXmr3
lFt1dXVjmL5dqolTp8ZWiNH9p29y1dzHTe7kmbippZKJQtugjfHmEUUX4pvF29+IwTXc+9pSYpIg
sb1DXgRTgO8AzzYx9JWvuBI8BwspdoXt0N7XCEgMuBCTTBLFuA3CL6kxr/r0XJc3vU6GJfZn6d0M
Ty2cirlwK5NhV+pDKBwa5Pk5/MuoqpsQQqaRDtFk2abwPNcS9nwdnAO/fSt7ArOWBqkzqa3nTy+J
fjVC+AS95pgQQA1EEFqAKxFiSMErYM7Juk9uO790ZuijFhrJkFpstoQFQC8J1HIWNcNvJ2OCSRA8
TedIyG4icPIKeioWCRyBriJ23x50arqhsWhbc2reA9nC6gXNlUJ3dWwTaMYZ+bgpQ2ndGglsdfuF
fns7H6kL1ONHyla303QXi+uGDxY3qYLeGAgbKBnKTWram0mnzBH1JiYSkb2nqBUG6W7XxdI6DLrj
HOKCHMUQdQKUHirnm26gDwWqj/fiWHKjaHh4tOkNF6YzRL5Tar6jzNNqTPOz1EQeyYeutthVYBOb
hVYc4RcbeMaqyzZKlyEfKB6kQTl1ZWf3sM9QqVep1N7UmXinRcN1BXnZQ2JOC5s5h5GwmTX1rchZ
wDLtfiZNpa6llYU0NhSiLyXEaGX6qwaiNFE0T5fhZJmla34ZY08qAd+dtA+PGmGRyOoIrSvOQtyt
4m7ayxiAuuFMUt96wBYUKKAzySmOwMxneAlt02AhkootMNV9zMZWlx+DZbZOX8wtUxfFlEM0vgQa
we8ZLy6a6w9q1l1/ePQDcZ3ovddWiNQxk9ak2QwS0jRVvGowO+kD4eaG9mJgtDIJBcUSZfK2Vk2x
w0xK5t7s1VinZCxUPlaqZgTLkUrXx2JFKQmQmc+g2JLdZVwC4Vy2S/U5Qc/kCjU1WRUpni08j+s0
0G4q1JAmIOFj7s/G2sQQYizOkMinxQqzSMiiqH9zj+AjIbPmNk0j/bVIfOXiiwepUfctcZ2MTXPu
hi3/KE6SBxyKBqSyf8lDwTha1JQQU8jVn4ojLVkqOdUhvsiy4q83Db/nIR0jwDTEmZlm3ZSxio02
VbZSpq+V1jqWhHZUJCnrE8mjsU5GXqj1V6VkPAo8jbrWW7T6lKFZCeH9evMclsyDfdRc8oo2+a4C
xjNifaPOxVHIi+1EQLONwAjwL3kKx3YRa2LOxDsAUNEniNCk6LHtSQubI7aSoBxdg0+kLQ3NXwys
c1sCVJs0dC9tPsjB/gNYByn/6Ur+t8d/B9aN/4nE7JAcJpGzqUmfwsNM439Ll6aMqkvnr3yt+vkO
ctF1q3JREiZChtg3jf73KxlClWdJkwkZYtKfsqa/XMi/PfFfIK5GIBEqyhV/Rw5vgPvO4JOs12tN
UFefppZ/sXEv+Pwncf+3fwjWgs5fkDtFXrC2T1iahNZIznyJf4gmTPP/cXdmy3Ejy5b9IlQDgdms
7T5kJnJmch6kF5gokpjnGV9/V7BKxUHVVa1XmZ2Ho6JSSpGJ8HD3vdeOCC74i43w/4TkMf/7h7/D
1BGAC+maQCH+8e+IZz1LVa2EQJlnj9hO9oY7MYx3lHDvln22yw2IZLpCgqbQFPRaUwedMx9R9eo2
LFI6eZf94Og2S4EXprNY2vV0QVG9tqgzqpVuByXcqD2iWPf7FOfekFyFrXZlsdULxmiR2jmJ4DoS
24ygz4QEHH+Vquo27s01hgIGGHZ3prfzHsKOx0KSZx0nUUd/WKiXbvBsg58W4bCCSVlOLI3NynNC
33P1i3AUVJuTWbKdU4GJdf2TRWOfzQsdOLqptg9j8zJESJ0w2FXGjdm91NM1WUmbGO2TIFeXlHgj
QJFjiuNQWyfFRsysjF7Ol6F2ePk8emPkbyoVQmNS7fhJHQttRqdVzS9joVw4fGcGOwYMrzOPvFHy
BDaJOBltAimOqShEspkA0Mw5j8xTQXUZaRqDXtnPrrs0k++D+DKRipblw7rwbWhswbpxUy4ghziN
r7uGkQTxhUqtn01dGW57h/JgV6O/yNoRnqcMLVDKMUXbhsqlmCbmaO5BS41lhBwkc6xDbrOj6ZHd
Zg9zbSybqr50xkOgLgLtejJedN2DAFOpCxiQBFZtE0a0mksvFK6zco/cFk3vDnBUnu3n8ayOnnJG
PmHDOLO+i4Nd0XzJrPMqu3USd901lwxQMwp+SR6ScxqSJfPXbtp1iKZnekKdoUe39NuFdqMl6zzY
BfxFYp2FXzMEPzMcIjID2lWgonVZ6jaKmAMsEmsmvR1h3w0ic+6Js7EyHRSQ6Roivk+s0IRuYGd2
3436rHTJd1kJd+O6nsWM0BQI7jehs4thcTsJnuCNS/SbcSx7a+OYywyOSvetiLEOMIvcWj4Yla+K
vy/1rapfGAmxmMr3nIotpm7Fpg2zPhe0pDkXQ7ESDKsyhRsMKfPYEuBkGx45DWiTd0WxmiLPVC5i
WKWcHcuq3w4FyC0aSwnu7mVzyPszggRTGyszRQrq/BsjiJfzNJ5bVXmlkFnBXZGkltAol42pXxrG
uHHhstbddT4ZkDKaKyf+FucDQogyg0ij5KvckrrMeY/2hFFGvwxT4MFxcBUlGokrM6oxgxyVxFN7
sfitW03IocQSqWBIMMD8Fz7uH1rNz69/azXZvkAj/cHE5DB+azVBlLIQdk0DTBxt5ZtNx/xDxXMm
MSzsOuhUOaJ/1DUZQsu6kC6VjTLms19TA7mfgurk8ubDW2ct9b7gDIIewkJRdkAud2onMluzRltO
aXFZzOHFUJZXIkZrkozhi8AslnbV97IeUM657S6bHWbDo2buBYgtr4N5JHCDx3IDQ9ZdiWsDohDL
RLzKAVD94FvbzZu2oucQj4FoL2znKmjrtYaLhFPMKjxb1elPkxjNZWdhTPBv1MFf+i7aNYme9YtN
rN4ZIZN6uhzUwZxG562KP8AAwWsM2aUf6mcE1j/jfuIgl9ljMWFtOo3eHOOgzKW8tJ7kDXKtzFzo
FHtoMT0gS54AXjdmv538hhUMT8ps7no1VtYqMm23qRH22ozbykccLsupKb6maUx/IxU3SQtB20qL
dREzYm1w5FjOWR6pFNBoPuTRlzoqzvu82RokL4Af2RLvhxhoz7eem/iQ7BC1n/kxAJOAXHpYcU3P
gHqQy2Eec+HA3bKXOGy9JiEOqk5NHKhZp64nbbqUG2sn8Te1RXIS+qui81BFLAoW3Rk+1wHQrgt6
5Uxpw61vJLs2Z8eFOKVWzGXMBmeOUgZqLwFG/AYCeczwsFKoyc190zxM1deZnYxtryZ2ZJ0dsbMY
oJOM+EMYuvYpSBcaxxFmVgU6lKUM+hQr7t2rQK1vSmpTDYKwEIoDZNo6THbcwi1nBjbBOW7pSdQy
PR8NvfkWCWvEmlOrKwtVbyiSfhOiHFcjC9FqSJCMPyrGVszNU+X2R77f172dIXcJtnUUsZoaR0z8
OgJQiFWbwLxte3WtNellAeQ567uXwrGvmygzz2IisZZhcN+w5RLqnZN16IbHY2E+4Z5C5BNtEyLs
tKhF74AgqUHUcyZP+ZIa51rwhWy3lHsun3ZNYS2Q1QD/GmuINnbmsj/I2JXb3IZqk7m2HaW7MAy5
b5jZRajuOtL7tPS6THlqpuw2Np4bq1wVSb6rpmlXs8gSJZ6bgS1icoUlYOnEa4UfkhMQkWo7IJZb
QsQogcVOKzLoL479UAwu2NhhF036HZaKUx21N0kfSUVv4hXZsEFB4SlC+Z4G00s6PoRp9DQ7lLJI
ImS758hOV+o8HYF0LHNUdhnjypw5Ao1XUOZ3efHctsZtEhVgZRU0aU4ni2YEJF4bCAxz75EC0IPW
GNt6MgujKLqKJ3QBPhygTrCtAVrBm/fjZaiPd1YCks5wF53YpU1dASEDQNYP/bcSRk0b0PO7h3kc
qn0XBNNak6ljYBW1o0I/55nhvCzqsL7/bSsV/QFILmwmGGRQiTriP2QGcAo+d2A/vf5HBwaLgNw+
LqbEZ772WX9XKjAFLogy6GSIGyx6Lealbx0YVdOVhh2NdoLz+a1SSUkrL8D96jAWRb7wK0NRIf9p
n1qjj2/9U9uSW92ocvamB3tOonNrckoA9ImJDA/DQdrjhMseO9fcdirEq8w+SchI7KoPve9+IyHI
s/PvIcNLJwogDQaeUrgnI/LZA7Rb3GK4MpSzScFf7wcrblb3/Ak2qU6+q56Ng/kQ2eXGxOlTnzLz
sbash04ftwrqSeiBzleTBIbB/xaK6qvNiEm0PJvuF21WTLKqdIUr9qxTYhKakmVlh4rwzMoezokZ
3MUGKT2eofsA+jXugDakMnMYzgI3GdGeJ9Mx9OenTO+f/Kr2hKI2OK1D/1G1ZPRmaFucOdEXRPWX
czmtpiJcxmWyqrTy0CEioiAQnjOo53nkXNKkHFt29cosTiJ7aDDIQai81Qb4/VO9Bo+2qutvJBRs
wtkSnNuoA/KHKXa9TCXtZwi2rUwY6DdJm+CG9e/1xPJGRaymBJVU1pCg1iCb2BXcq+H7KwlewI6N
W0W+eTOtq8oCmhICnPe/Ooy+xjAkGtTMPSu1WLi6yq6p+1U45ktdGXbQE1ZuyTk15tYd+NKVD2yH
2xRBOsFGU9qVjl5EpHyzXJKxOStNTd1geD3UpXYIZlj9uZ97QZqdEmyRaTHtzJTRIlUUsjc2zi7a
m3G3U1KmhhXg+y4qPeryS6qyiWvZ7mfWJaljjyGbKlAxiHBnYDzp2tJlqMKYKJ7I031ZF7dOXj60
3Hdi7ggBAW3dcKeXLjH3vYe1hm0QZbfxO/ux9u1olUzDtNDYVMVDti5MMk2FScCO7nV4nezMunNS
7WgNxqmidHIOQHfNt9Y4PTTTEz31QonDdKOL1l5YVXEjAbcdfy/ezOs0RilRmc5OKfRbykulnwMB
ArCGBMxhy5bpl6bCHlIxlqnrbNpB3LY+rq7MWZTYmsykB5nkeDoFJ6f4JUTjWXlDpGNrXGkKN6hB
6kQyOS2PZOTa6CtAKgpbLRj+jV13UeomPVmtt/bve0LLC7VhoqwCZc+Rp8kMgn9bW2Hf/3BC/9Pr
33oJXWW3JIn4aL3oAP4+ofFM0kOoOq0LPQOOf77044Q2/pCqVHoIhkpg9u0PdDCZy42/F4zMq2j1
V05o3sDHE/rzW9fkCf5ueAX/YoY83PeQhcA59taumZJVUiK5z3ctsGIwWuCHwNwhT1FCRt/sHVAY
dTJcTxg7rolcjYhsziz/Sa1hy1dD5KLkCNaWmA6jqBmHsUPiGq5L/quf7g3RbYwiOSVBdN31rGCT
+Us+s8ZhFExPftb56SbKuSIXirjzYxREQ2ihGBLORUUMn2ukl1o5PJMRyDbc9oYxWwss65mteoGP
tkA/zoSIWVW9jCpiZ0z3XIVZYJVkbLDPjgznaRAVDNgJJUanXmFDvrFgtDgsyMe2vCaFUN/WU3dk
AeXsa9W3lt3MiR35nHdKdyIoekEQduZBd0Y6CulWuPVpaOdmRSbiSp/K6zFITk3IfIAR164uKrLq
DSIAFGxSmd6Mm65i6RHiOjDQxrhBsJnR2KhTJrwepEAVMXYoTdQuSlxs/OnGGjug0vqy1C0kvSlO
tzq1HkQTkAvQMhpq63aTGRrikWTAo59udf55DoywRCGD2SBhwE9vE2wfE7kDrKXStYIMLSGRYKIJ
6UgoiGRUAeEgM8kFs4wwcCf7xe7Di5SfRR1NuyaPNqo01NmEH5h9jVur085zIQgOyQZkQ9F8OcTm
Tgwj5OL80pFhClajX7U0KGTVgckmb6EK1HXEHGtg62IDSIBhdaanZB80m4G0hpiqrrH3LLtIW0R0
UgQ/QjG+NGTMg1+KXWAYS1FQlIkHv4TY/xBJ4gB2TETIENecvrorjRi5VyVwcWoYOEzn4DAna4r+
3PTLetXA6rGG+tI0H1PrBW/fZnRHD7flmYWtxUleFKVa/rY31dfDgOkFt1XNwugtqVL/eg6anEvv
RPj/9Pq3c5Bkap3TDgoeB9vH9T3XV9xXONZfh/7vZiqv56C0UelcVT87rAzWGWB7ODkJsAag+Avr
eyHf+fub6ue3Lu/g789Bje69FEwMuIqk3bkDDhxKIDBDE1F3NFcPteKcXD0LTsI3vqkNXuJCCt8Z
VTCcUBG+lhZlu+xs5sWY/GpnN3OotFl5rKPyGCdSj+kEHZbU/LyxrKNlUJhbib3L+hLIvLl2B+XY
1wopPCT6cHEhmHabIz9PYd3aWkq4svuAovhOc+aLaQAUoYU0nEZ9VFv+3FaCt6yMyw6CvsEjUt5f
Zcl9Gs67oHhOR+txDFL/6JZIeEFa+4qDb/i6Y0k/mR2Je532paqjxxT73SKNvSAoNnlQIOGvPJuD
WdFuywwJY9gg3XsM224NGxnstBEtI1XlnlGkt1Gi22umaqsib+p94EwNU+cC6aLokIx1MidJTfe1
WSO1A4oKVn7KTllxX1bFSpMXGkVJgEM62RNXwWtS6cEMXtQRlmNbRbNwZgbRMbCaU1CS3uFr4cU4
MTDHq/Ri2GX+wBhpaYEgc6cbQIvFRss5U0oOU5txiNoFwnOIsx/ledtx8KYcwJ10EskTGT0hwVIk
KOpl5G7xw+/UEJSilkWnusuvMw72Xp7wRUPUr5NtNI59X57/JQGwnk9oSp+0p5AS0cpaUcmqMfqV
s68oJEJWlLTMr21KjMmngkybG62ergy+JcgiCGWjKHFlX5iySFGsOhtSBsWrmrCvaslmcjcFbvQi
Cr3QiJc9JS92TYDv3O0ohQ4l0UqK80JYF4UmWu6bVE1windTPdAuiGQjjOyslRU2m48+Bbel8MYU
YJ1CjCt449fuwciKlePsrS45EP24sMCUW9F4IIrAq2aYIsTTRMu5R41pKCTWGYn7pcKOT5rAhZ20
N9PQ3flOuW7RuMVIiDP0IqNiQ4bO19YQ7Pvxop2N9USLpNMv+IW7LN15G0J/nCPT4rnRv6QD0BMU
zvQ7ETE1rbHp/fA5rgr4P1mFA5qMLmEP5PLiyHPuKv++ysXGsqsbEV+jtmeuF6WsfBSTnBz3VkVr
OKItTTULkUJyEU3ns5mujWY+ODEwH9X1xMAeAhhCphu7HjhQ2ehk3oTfp0Ld9lN/6PPkQg5Hx9FF
UzLZXowpe9FqyryeTOemU9PrsCkfwia5+p3rBk4WB3esI7Nwbec/7s9shT/XjZ9e/6NuqH9YXKAR
ab3as97dntU/qBkOTgj8tw6ZkRzoP27P+h8OdEQDshx2CnamFJQfk3j9DwueI9EvNm8XwuMvzTe4
p/9UNT68cffT7VlVuGrZelocAqWabg1FbkL9ANOCb9h304REobHXOUwFdzAXltWTmst2NtJL9kZZ
Y+0S+rPllHULK5i0pQsNKR1L5VBW9XbEAxGO0QN15SAqhodNcDALZa311rnbBEeXCbrKGcbpvWcw
g6Q3X6SKcunH024oO47q8MxWxkvmggvDea7s6cKQ/iPwRjpmSqtgPD2U53FTfpkEMF2OIZZKzdpq
oQq4Ve9ZTY3+rBuiJe0Nmdu6tiU6B718vRE+NAxWqXnQeE0ozlO9RC/Zwfuow3A1B617YQC/yiuC
GbOWAFiLmSFp3mwlcVYwIpGBr/2wd+KvTo6iOgLc4bdHsrhwyivjdvBNsCOAnRCch+lDHgOcJG6X
jWJuXKaOS+k6ZIi6KM6e3gBgcG/t5ons3H2l3NY5doKUl1RDswqVgot0obHkHc+4i26BH5NRtS/9
h2m6l2va2mGuDP4EWZYVc7z7hc2rEZYUoh6WSqt5Q6kBfh1fSre7MtTmaPfN2oyicpGp8ckcy3tU
fet+Ck8qloemQ2nl9PGFzwi16DJg3eRWinRXhXAGghwyCXiCpDlZk4YZAkhsqmAZY4Bu9NVTZdy6
cGKIuSnvTBJaagDryZBsbeKU9TzYohncqxxxiyiVQ6na81UarMZczUx0cPQAKE4ugmhGwhovAd4g
rJloXYiREJ1GYGHiPCuzfkrI2dHHGVGgtmeUhf34aiqblc+OF5L+0urr58wi59jv1q3qMN7HgkCC
ZIJOzJrnl6La6Wj7RW7SEmhTeM38eZXk0OYL1Hb2JO713vmWKmIz5+3GTkNYDO1FO402xeKsMfrv
YeoGTPHOuYm+KImzCqM8WAZ5tXO6l4CaMvB/q3FejjqqZVGuZyvdK6qgKjzaZRKd+R3qwznplV00
k9w+MzTDhnecumtYY3zEyk0fEN04saQu7Xu9Tc7LUqws011Tbz3bbxaJDekdykRuDd9yH+KpC1ht
VrZJlWXLulLOu4IbQZKf0nBbjvGqKLTNhMidv3QLqJp4UKkF5+9GxF/55dqJu01rmPcCJdMqUWbP
6ev7wR73ua1d5ZOyrfX0gbK8jMibNpW7HhR1OBJnlqtPbnXpBzYCZ6PwJm4X1pQf+pm8+DCFTKOu
TDgjpW1gQarXo1PvQ5b1dVRB10ac3dqOh8R10bvPuVZvLbs9hsHJcZBt1YZXaPVmiDg1UFdoYlpm
qX1nCvwUIwuqdGdXwKHt+vdeIxNBqbs4eikKr/GT/9ryWD+3PJ9f/1a6UCqDm7c5FgH/qgiU3tbI
jHxMzWAyZNHFOHQbP4oXE3gddbF0F78WtnfFi26IBooOCmTVL0d5CEk//tzyfHjrn4bzrV0NsZvG
SOfVhE2ZOgwmo8GYRW6S9Xhj0iw8mmoSPoRK/X1MyXCtsTtEWeaJKgv3U2ufIkw9nTZtQD14DUcq
kZ258+irZONExKrHOnrbe6ZYC7PptvYcM+VQ9jXjpJ4AWzy768nmYmgUhI/lmxh9Q43twh2+GkUq
uUiboG22agPsPMG0itpURVQ7xkNxMuqZeT15hf62G+klej+iRphngbmscqNdh8iPYEQ011PehYuh
G1RcJcYGFAAYPHMuYIMRgVqaROuopNeSQt7qF67xkldf66Z7GBw0h0SAc3PHtFx4qgEqMpOBIHXV
wIBAe1xWwSqttOqmZ9hct+hPgE2oRE+ZM7im1t+N0aMuou9F1Nwp7YvPorBtA2NpxgnwveKgOkT2
VAUCYr9Ld5FCtpMzHPNQ4H8JcmjjrgZkiHss13GlsU+KYq7LPoJK1B4sM9q2hqKvnbTWbhlpGU/9
gKUHM7ez9BPf3RKp1Z/n+gRwlr1F5CeXSuAH5FzE7npuExULs0HSrrkLIDhzZU73c9dma5tTsB6q
eK8n9q7TmHaL2XQuoEUma9V/CKz6nNWhB+BnLVCf+FJcPefFupW+RnasUUdzIBhzu6QFVMbBL3NK
UrcTaE7rfGHjWEMFe85I9DDG9arWnb0Na6iuj2GOfgBkf4kNxC2MVZv4Xkw/OOlehoXcj+ud5X4H
pbSDJ0JS/GXSM/OrgkPau/jdnYXSDeu6Mb6HRXAbz+WxtTgfNRPslLlK58CrjOlrbTfeaM7XbRvy
R+VHdXjQ+vnMnAovSVmlanSBXWSdmgjkYg6EKcmVRx1vnk0/mnpTHV1AkVo5XAxG/RC6/l2D/xOD
enPeFuaZMjpsatRAPRhJcJgLwpj6Hq+kqKzLtg77xZg0F0JDq2ElRNr/zv2CKsODmLWT/shq9L/m
TJIZ+GnO9Pn17w5dMnI5IcWfPGeOz7dDV+J6QLP/Ret5d+gSaKsCdVfRsMox/I9uwQD1bjOe5x0S
3EYn8SszJmZo/3Dgvvtn259mTGHYokEInRb/HmSHzMx2dQ6dhpTdZGVUwzazZ3XNdjA/U4s5+B46
unrU5cdl4nPTyQ+QzidpkB8pVX64CD2H1Kse5mhQ+0XHJ9CUH8WgpGUNAT1jUF93qlQG3ablNxDw
Xp1Gy7pjvq7TKYvxyI11w43vIRcDLILLMpkJO9zrZP7pDthALI81Xi8j0Ve5fQpU89ZHuvoCAiH2
RM9xtjCkxIMGp3rMpyzZTSHavclRCf1IaLlbjGD5XDMuYQYdYTa13My+d7DdZbG91qWEPgQEFub7
uLOOcYrjIpy/ppNyAPZQrHQ5XuprbREwb1KsR43pUxqoyGpuFYyiSgSSmBmVQqHI+PfI0VXJDKtk
ljXKoVbLdAvDnF9i7QLb4zD7ak0ohQnTsMF4gpu488WdKUdljhyamXJ8Ng0m8ROJFZzmvgOeEcTH
vumuAzZkiyiIbhIt2yqmQ3JuhrAh4LtSXeRRUy1hka1mG14O91bFIhe2wgz3bsB68aem+H1Y9quU
+E1q7FCuUVXzITXAR6Og/oz9F6QyRkILukORvBR0VGFghiu0q2iGCt1zpbOYb2wrHY/h5F50rnY2
D6q+UN1i66fmzpWn/YDVuaijfIuqjjBKZ2VY+aFRAEJa2cVveyhJgozDVs1ihmG/Tgfe/Wx+jgjS
pWHs/aH0T6//61CSmBkysW1S2Fj4yV3f34eS/BL2M/67+BOpitbwx01Q/8O2LK6mHEyC3DeL4+TH
wSS/BJWGq6DUlfBbfuVgQtTx/iL4+qnCrKwxQ0dJqYrP4nJUtnHeI9o+xApinYicVmBQtYBQsBnb
Sx3ZHf7H+crvl666V4drpNrrcvEFC/aqBQ1Ws6Y+Cy/BsXQ2aZlFIE2rGH27yrPmVfnnM/B/Pojh
m9dZ/veipKQGYfvpl/9zU2T87//K1/z9e/7n4y95yV9/pPzZffiFl2NomS67Z0asz02Xtj8WB/J3
/v9+8a8f/c1UEvFXFk37Daf40/OHj4RcKvBTJTOPb63GdoMb9r81F4b78SP1T69/q3OA15HqULcQ
93zYKzMZ+2vT/OOTRHkjbhipj8XnRRa5t08SJY5AQU4Shujqr7ogWdd8+Ci9Bh18+BdT2d+vURox
aGlSqe2h7037OmjFoemmaGs1Dfd6dTz4MSKQDMQ5wZw3GAwY+jNC6GKPnNNySR/7BWRvgJKhIyVQ
CbNH/rirpOuWEbNYs8tAuuUnmiMUleIbkR/nfkluZhGuRnpkRdNOEyONyRpvVSk1dKdNwNV3xncv
5Z69DW1LMZ/mxN2a7rjOsL3PardRGYinVgVmfnwy2qMeqRjrUgiSNSEjeSyd7f4m7kNygZAQqhWs
LlRwYOZm4hB32SgIytT18bbRjKYl9JQMEcEFz5uJg3MVkX6DKl8QVquD5YHR0YwPQRbki7FLVmB2
q3LY97F2beXlotKKlaUqnpu3nMoJWEjxZCnRWVNIbEB1rsXOmqEn7MtxWzrlVc1VwMiOYrwk8NnL
EulknC9tsJ4EnSDoxTlujCt/CtMbBTXmtBgIMWL2mJjlfQOznTGFUJuzUJaEENN3p1k7B4840lHU
9FSPgCoyAsCXqdPrERG7QaCw59RSNfxIgvUMw8884ngJbnrwAWXZEPf0W9cQnkeIj7TuKtJS7pL/
+sDLm++7i62sIZ9f/1ZDUJuj5OMuisGaRLn3NYQoII5txtmvIRA8lG9Pvm6jAmTgzbv50zX9o4ZI
iplAgarjuALQbf8SUQgO+Mcn//Nbd+So/J2QpE7bWG1TkR+mjQ4PmWki9AvIzikPaxiUy6riEzX0
y5g2viCPUwXRaGdXmjXvWqBZGqPEMrzoIfC2IPVC0sp7h6CfRlkNAhi+066n+kpjGwjjR2keqmYd
QdnaBSneiCvJmEQti245cVkkrRy8sOFGEYseOjwpweFyBuW1nrV7mN5dm6yC8joc9sY3cacf7ENb
baOJh8p8ZiqzwNlIZoBAe42AugcWjNBdW5r31ZI9EEN3lNbWQr2rTkhieA9lt3fbB1hIgHqa5bhX
7uJ2IbIvHUoEe76FwcLT/ew0a63b2PwBZNvVRGkc43YfJTtAgMGMi3STzJxXS5fEZ4jZwcYMrhzX
G2klcdVcN9NSQ29zkdQnR2pFoniZJDA1ynil4Dce1HpRD4idIf4MFxLCEZ0IhJCjdrzbwWLUz4S+
SmuoC3uquI5OmGZd8C2f0dkEfruangbIFOyB9cU0hXdJd5mjKonRikxKDHyGFAtmETAzQ9uQUBJ9
/kpmEubQwwQ7BrdZ9yC++z1KsvaqGjAcxxEfg9tMQozORPPNwJ/+BUZHMpEtIDlvTkN+304N7pi/
t5fFlwie0LHiuxp55RW8j+4YXo3Dqn2ZISdqN+ZlBC3JXuEF0JO9jtQZHJGKttHDmExmR/bU7VLt
nB1s4UX8tM+BW1iPKVxKh5rNM/o73j9en0k8iTa6NpAJtAz/cRx90nP80+vfjiPBlYILKGI0jdgk
xqJ/9dkSpqvxJUuqj/9av70dRyahlqjhmPn95JFBIPf6Xv9UevzSlfb1yvqpUWKwoLvYMYnl5ID7
eBqRIDuHKYEshwHQUVw0m3inxYz2PBQA5Y1uH9OYxzhcp7aXWzhJ0q9mdjvMt9Um5/mKSx06Akbv
+tzk0sulNlTO1V2L4IzYMzAv8wmnog53wFxIZ0F+N05AmRbpQdxQdzG2LOzlaH3BQdADo8EGk3uI
v5TqCqgJ9dLZlsUxVbbSbsl7EGLtMKX8nT+nlnT7or/EqMwm+d/LJvMYKtzHsvnT6398Tm3WxKCY
uf86KlL4d/pLFPJ0VjpcENovKXX/2HppzHRdG/m6vLrzhn6UTTbISKOov/i4pH/5l8qm+2kkxBP2
/p0jQ/34OcXXa8XKoNl7MakFsE8dcEOjMVE1pvGiLpnqSACPQtqxlnQshE75HKzmPkDW8D0bOb+n
cIuw+QwDKah0E2F2NQTE2BkXRlEgGcbiAguNoIJ5jteiedYzc40y+l7N7lNzPGp9wtglyTeFDB2o
xt1Uh2dKVyuLGCnHCmszm9EKiaeNzhBf3FeADKs4qqfb2uiZytbJSxJ2AQQPE6sZUwesJPe23d7P
sX9nJ/pDWpWLUVzkofMMhyqIVQeJufo0B8SDxs1L0pbzQbFjxtQV02Em460M9Uz3DRtFJ7HWvSQN
2zdhp3fPiRu2ntIT7oyS6sEqrnzJG1ErsB3ht9hK7m1GwFpTr9hZkiLTcCHOpUf2TgyCCk5IgPLc
sBJOs7tpnpWO+z55hBV7V4wv406bFK8ILGX92z6Hr/2mwe7JFjSrGPT/o19lzPrhOfyn17/1q0w+
cPbjU4G4+arJ+DGXpV+1iOxDbsg19c8vvdULNl6u6pisvTSHW+/bcyj5vDgpedmPR/RHG//XIO3P
oUHwXPzDYE1Wwp92Ye/+5Y78+rvba84t2jf9htFsDlSPPFcgFjLYAMShkutrga4vDEbaOoGKtQs3
bTeMKytDtWZkM+Iw/7wYScCYa3UzTNDdekINmvmx1jICfeuzjKWNOjrXk6NdYr+aEBSMY7cZ5vks
Sg2C0yqW0e2ZPlc7ETI5qfv6JSlnbdOxeIkAr6WGFVxpJKd8mbQWi0uuu8Nzy8zOwN7tVIVnFApX
QN/rc9KYuS5r+VmWEJJpMldOXS1Z6b5WETWQ7QKaCa9s85Vumd6YzFDiCUwq4+ICRHqACGC+G83y
qxn7q9YSHkSNha2w0sq5CFrJkGGMa92lAeFMhHoPGtQ4drX3ez80JneXVziD0PX/eGj4qP/80Hx6
/dtD4yLdUVVcxbrka1Chfjw0GsWLgDpkTqbQWPBRON4eGlPTSTLAaWywXPkYuKTzmx1Vf72zUQx/
4Zlh0vgPD837d84d8P1Dgz5dyabIbw7szBaZMC5spB0RU3W0ORvEP+ZSjIwO9AYWTtp6qnufpNAc
E3s++b1ifmlayLC2/mIG6l2kP2SFC5BBl/E8YJlCBfpoNHRXnV3s7DHYRs0JmAD5QeHMljPvlWXf
NzeFXeReYbKlSHrzjG32je/nMLM0MBeWgl3LfxhMFBmmsq1yaa7sKQ9PWTut3F59VGr7wRzbE+yh
nZ+ChFIftNRZ8rCBQQRiaXSo6ttwB4aiuRR0WmM9ftPjmMJrq8spfFQJHvIEkxNfqPtRCa/YN0Of
RaJr9vZdjWS3H5O1zNfLkPIaSHozpL02El87JxIHyW+B9DcDiTGaMUmFUhVMou9RRyZs4dfGr4vc
ye/rQ9rNWx3lq0rHqzjpeVRyJg1SdayncbGyB4mcGDQfVKZzFZZBfq7HGOrS4sHVevo1MEjqBNKi
H632vClYUpdTeo5OiN1OmHiU+id98L8SDnxAyQW0Ow0YyuUXrMERfyXkPI4DgSnDJk2bi0SE99nc
3/eFdUwwjMxF99JGxkURB0uNSLoY4mDbtSourVjbj/lE2+l7Y5Ng1eZG4A420SdKrdKvQz8zY2Pd
x9ZThb0KTVu9QBm87YL2LAdjvZlCoXjqdPRH7abM0KF2pnFpWkTu6dJpbYFugvO0JET12g0MltkV
A8FmxQ/lPi+nMxEU3yv4C1dJ/1z2io4jdfw2O8r1731iceW1XQqqg6/9P9avVO2fT6xPr387seBd
o/On4ZRsa+etLXTVP5hDmdy4fz6x0Ly4XKbpFy2OLnmn/vu6DToBMSdu1B8S0F85soQt79NvfeGf
8+m3t87w/OORlRt5oeYzmpcYfHOp5+7Rcrt5XQqB3Y8h7f9yd2ZNbWNrF/5F6tI83NqyPIMdIEBu
VEASzfO49evPI9J8OKSru1LfXS76dJ1OTAyx9n6HtZ7FANQTM7EjqGLaO6TTW82Co9M15HvNPnGp
xcq6MJT8qsIJBBQkm7PLkFiQ8DCWnZv6EnmjzrKBV1wbpjc5EXtMe2VW3YqlItpv86EZwT0Xt2FD
3v2IAkXvj8WYu0R/XPkY7GFkT8332lRcxXnCrgrwXSX1EMx0il69Y/ybDKSI1uqLXY5ba9BJmhC9
5LadGm8NM4yYgKjU5PoQrmbP0FNpldvBF2sAbivR6FdaiIQnU9ayJG+dCvpJ/MRadF3ygDc1+G8d
rk4aikMhKsplv8WuKtxW3LQyZlCY/mhKbloTsWGWr/smDladAZFBljPjPPgxaXuiy9nMInorC05R
qXd2fe1vMmQeSa0RJAIh1laZg39DY75MpzvZEeeefiIgoHLUogeTzBq1/dp30VLtdIZUZ0fzEhur
pvVJE9k+s56dkuFbSu4V+IfS2CUo69SBOgllo4gEhU5NNtxEPt6TFpA/w8FSFtDC4RtWLEjrYUv2
pmESs4rrqvClo6p8zueozHaDKGfZNF9irWOYFaGsjLelrVxnmJfsIl2LQDlGcrWWm8CTC8BmSH8k
Tdnih3W13lz0doxd07lWo2EZW9lZII0dO8cbYS6ZU3/oR9Jawd1JzuMkXSt+cZbSBFurv9AL5WiY
oLtHXK1CvmJdsyqZxIVOlCzyiohLxqbw2r1ZQoRjdil164grbsLgsAhDZqgpSwdflmExAnjsGPLZ
V3M4rF/B20W7b4qYy4Ut/PxvJUT73q+soXatolnZY3uMxq+DXK5EJwMi6NfF8NgzGslD+aYO202g
zHaYPL2iKSb096tZJeuGd2RFhP+a+7YFGa5aXpmYrjTqCAhCjCDmjmAbzK437VDD4dPaGNwbA9Yq
s9d61ZIeLxmYp4cus3mg7iIiQiu5u0q1HpGUeY41DALAP/BI09bFBK/om8qcHoXoPFvFSQfAtvGH
HWhD4lfQWzdTnkKB0D6TA4vmBxwSCt/xOgKV3sysOcKCum9FGmdboQ6NV+dO9yzJmbJr1PrUZe3W
HgPMFfrou7Gmora0H0SS7EJjwKGBttQFG0HURlAuptS8GbRyS5niyXxkxgjiRU8Kx30nF8s/+nIx
ZQJNWEtrLLVn7M6/r0B+9dJ+fP3F5UIzyJ4a3eS89eRLv5XD2ARgueo6qn6dTcgHQaXMnWMzcORW
Qsvz0+VCjcDOG+bc769AtF/dAPLlW3/ds180kXE61oFvVe3emUKwLtAMGUB5fZKfHCTbLLthakjZ
IpSCR2KQ3TmQCLk53Vp6zIb4mrzqhYkdfE7m65IIjI5xisKUMxEZN/51/zYxl0XMM4OEvGUX0cXj
oyYwX2G7tfCvEinKH5v6JFhD6Sy7rRgYVxqy6zCnjAXAsQK15dA89MR1xlGwlitkNI3TFYugMKOt
JuHWCusK+o6SHTudMJRs/n+W6GNigp34sSg/9U37NYgBcgPjj2PHDUJlO+rObR9Ct+ppSIP0ZOFb
krN0o+bKWkMDIKemF5IxOIaziz/prqUEpg8O3bi9JxTdtWL7kGMEEMGRNMl13J39yXlBbKON6n3d
+EtF7lzfsO/1aWdTn+eWvqoD5k4q9uSlphBWhn5vpWJMDjUsrUG2UxlmOXZ45pugemUdlM6EGOhs
2Us6GsTY5GelEQ+W/dUY/DXixHotTHATUjKnTOnsqUp1nbV3rdWMm0TlMLEN4A1WiL1IwhVrwPg3
/OALX/NYsq11IIP9uCm5M/1RGwHesJThOlWcnuGds66VL2GQbuRh2nbOtNa5hCcu4xay9aBAoeaS
TouyeaLqD1fxfIO38xK5mW91tt/sw9JJuBZXvqFMLzElQEcSKCmvBGoi568FKQgUC2H/xDDDFc13
fdqraBgdygoC5NwMDmxJuRFRdoT2TU0RwtLwIaYoMShOVIoUMRcrwoA0DC0OuF1CMeNAc2vDKlxW
ncrVkK7Kue4xKYDqqqIUKuaqCDm+N81J7dlcMQ0jPP5prqJ6yql2rqtIZ95ac6Xl+I59SH0dV+AI
0Lw+1FZ4pTCY1JgnQPCJzOea7FEkM6swlp8q03wipRpFifMpTyKs3foutdRnIbVnf6CXTF0BoqKz
7UfF4klptJL7URB+ppb1cqocpFwAeJUiWteM2tUEGmopfZdxFOt83W1Ycy1Ffd1u/+wTW2Ekyt82
Ia7Gfw0wOF9/aQcYUPz0+vcTe0Z1gzBC50lPcOn6lf/SNdAfLGh+ET7NJDUkLUgP+C3zaP7yxEYq
BQxXRqmPBOr3pu+vW6AP3cDlO591MZcDjNBPgjpMu3ZPg9jKrIzLdJVa5tnXNMognckCQ5lkWyp2
BRvB2Qw9Oc16ie1mKnaaltHVG4l8TvIXaluoiQ+tkj+Mpn+D8erGrj38xMihyydZy6vvlSY5Luip
6IXIsQkDZwAhoFGy2OOD7W/SiYA8roEzvgyLQrwctGdplPZtOQTnLkzElixZWvJcaraR4vvuFE4p
BqE0XOmW1HmDQLW8qGpdC/7cTdI8gZ4lc6qBMRCK0X9WH+rPm6R/ev3FZxmbCEFR0IBep3GX1Qcf
VGZwMJVeF0k8IO/DOIe5MuK/Wb1BQURD/LZJorWFB0iPTLmCmvP3HOz/NIy7/M4/Fh9VO5q1UjCM
y4hj/Br7YeRZognW6HuyTVsHp67P1paWv9RqdpRgayzhlgQHLazn9O0a40Lcm+oxmJ+Bcd7p1AbD
PcoGvBGTMxLDM5STsYlzhXUoVEGe6+pLCK9oz5iSSzhuXMhHG7Jv15rt760aU1ozetjdSPhN7bWT
i2AdGnFD2Eihf8tRToVN5ayHRqk8vU4Psjoi/2+sA8ZxpLtQRApzGG78CmD2ObSTk2jkbULQZ2KJ
BM4nXP1Oy1ZZ2d0kFif5kGibIZuocshHw0gyUQzUcFlhwmLJY8H1Us+xJ7XfE1NXxtX5Tz7xkf6g
/jZnMBiPyX+NrOf1+sW+lafkl9e/PyUQa8g2U3Htvm5V358S5S+kh0iYmIBbLE/n2dDbU6L9xVfU
gUHLKKd+CGTfnhINP5TOihb/1A9D1G8NgPRfa/TLt/5qyro88tvAx9Q3MuQch+FeqwoPn8eitGby
bjDup/JGjrMd8juKH2JR1ArCepOvZzPgYAtXbZpjCgQB3XtDQntgvcg+i9EufMp70Z0VrcUgGN5J
BRyaKN9KE2x0C8uNJIZtjZBfT55b/xmaMclpuDYHU1sX4aMv9VdxHmWLuooONgkoTohTqjmZoXFT
dm27F+30JHV2tidUW1vkEjlEIBl16mWrdjsfC7sUkvSij8qqNpynpgwhLNA9T8VB64vjJEG+Hspl
kLSErWTpsjKxkubyQ9OjrHSGMVz3lN65Gj/qE9Im2vJhvoggqMAGOvl1+lVtnMQtUNwgeSQ8KhhA
rqfbwRHLNjc2AbvpKBU7J2q3Yxpcd0oDMYhEH6mRl0MWGyQZNNvCvKsq6AeDs2oL8WyBPC7CcCPD
vJH6aSVLEcZlkLd6f6jjT+PEcbWP6ruegfA0vND+ec4krQP9ROrruh3zRRAMJ0Hq9yCKvYMgLJT7
TaZOX8YGQK6tQZbv7F3SNrc6kzh+RIyMs0i4kZ4fjGF6Nvh2ekchgaIgyXKIdkA33cJoz5Ki3rdq
s+/l9D5ADkWCprjzlewqj/m8AFHtkubBKK99+a50do797EjWObMf7AKWV0kazij4zooXaY52G596
7JoxU/yp8XdJnF6VRXho2errqbMcejICquRu/rUGnduY1Ei1mmVoj16U5Q+O3WG8yl86e7gywmQf
xt8sOMa6/KKTeiR080Vq9A1/mFs10k7QTCbQyXytRi0GdrgRWwmghRF2y5LMkEr/XgcI5AbmlPi6
Vf1OV6H6J7eV9UzMPDNG3BTd6PbOPbvfdQq3RyMGYWJONubS2kLu2XcmOXYmSFTCCBpir0bocjAV
LOZxrAMxBdfnpqItYiHTAS6rgpoOE6lfCQsao4Ki7axIBiRZLg1LuHoTMf2xXmrgl4a0Iox4g1yZ
lQbyNGZ2CUuItmQwlV8XYX6wQEtU+eZPPrhlrEgcnmznZQ3BxX8MVz4IZV7Lmw+v//vgRrVl6Rbj
Ff73RxHzfnDLf3Fag9+hxvnBYXg/uJncM5xH7IppQsftyht6O7j1VwAlDQVEoR9ar99ZNs5a+Y+T
+8tv3ZiXkRfDFRNfNkk5Tr3vtXZOOJSYOIcxGkt5UBEFsrtyC1klDjrrHlrGGa5e+qhmSuYaeikb
J3PG34y1c6vaoLjjZGUpCZ+ovl+is8xeY2BVDhpi9SYyUhbUL/l6GJWT0eilp1pX08xB6bAIsllS
NhMBJKMjHfxQ3egR3YEiP6N3WaNh2Im67fd+asKRTDJiv44iDaZ9G1SQVuMBfePcMae1Fl01vqkz
7sU4lUm54smTMn5XfO1TDex3iG4F7LWiGF3icopFp9teFFrHwWyOlh8ZcAFQDJl1Fm99M6lgkM8b
izZLIJxX+USMe+tVgwaexNcssuLLUwmb+cwMkzAz8YoBTIqIQ7LunMxZtCUxM7Cas5FYa9jzSdng
fmU9iaq7gFlcaK3OkBl1jvKYgYRXh/zKVFvIg9+cRKx1CG2JMj1Go5ytiobBvTTZe5N8Lzk7MAYu
GKFqMxA6lldhoBZIZmv1TtdjwsXhVE8elcNE+hvdUapGvlciPVxLup9smV/pXxgeBeueAhRhMKMi
iW+/humiBnXwZ49aKbZodSC5Ign/78b911Hrx9e/l3E8z9RxryrNn2Rz7PGY7s5BFzoCnLnNej8N
ZlyXzdPOiUCz/yq2ez8NGLCaIFfApjMc1q3fKePmUvHjYXD5zmcr1uVhEFhym+D7rvZSVh35h7h6
G9m3aaPGnBWfY/S5NO8NCv/7Qhv5dCcGRr0WWGYvATIOzasuVsNtlRvXfWEB7FDbc9dSVZAuWCfB
chisk4aNaGWQYcOkFKt2yP04AoBQatbuAdE+vT2WnlxCDZVDC6WenAbxU2tE1kaRD4kjbXJ+59QC
T4oBhE7dOmsM7JT+0Rr1jZELAn/y2D8arTq4sVEbUCICUmUdlYypKij3ftdgVSkLyIkOfpkx/hKP
KXRWIsQQKq264aWNpU1nN0c7gKxYaVeBgloC4VxJPCVIVO2r2vs3fQn7PI4swsNLdyDlsSt6qIP9
1pQdL+LIqKVkryESl/KMgre7z0zl0I3kk1kW0rxxIyppVYbadrIYE7cyseERh9iffAejGTVnvY+q
cevNn71/WXDMOTe/Nk8fXv/+1DEsU5Hs4Oz6Oxr6fcHBDIFGaAZIf2ie1L9gi0JJsphMzBrXixED
v6Rxq2NrRJA9K4h+56njGf341P30nX/0L6dSQaBLmGV7A7ZJGn2ZnqXwEQdxCVPAPCqOZwWH1B3W
VXZlbRr/oN9ZZDjCI96RVkUkwIoWgtRXGCg5i0zwy8K8nWTne0/6hs4D4odbq7vPaRPUa80HGvMt
BEqM74DwW6N5Kqlu+ZwOWXvT4kSAV9m24s9WazI6AoLFXy4Tpv+cdc0C55+7eIa2P7/+vRhkhEZq
lGIgBf1xxr9/EMGkXCj/fxKeQWp0sBECyP3hJbwoBlnA8Wsa9lo2OsjVfqsYZNP3y/l/8dY1vrPL
87/NNUlp7L7cQ30QbqE2pyyGo1UUj6oVKjtthHUxBRZ5KWZsenZUrxqsMeyB1K1PQJtPmqLC50+K
hXVqh47E3cEfvuQAgBZ1PyobFRl2WJor/A8rfzBPUkZ0LEHehvKc2sa+1CCTt0uwE5+QEbDR2IJH
8kbO9i4188dpcuqdGDt0B9DHYduqquImyNlKEornCDU/gDjdkRYlBbiOXhIf76FZLeaOOCOSafBH
r6KNt76Cll3UJVZ30lclvp7FmLkYTzGUb5PRliWfO63cCNme9R1XQw+wUfTEM4rHqrmfRoUw52pD
xtuG0cpC68KdmQ6bISfEdbKuDF9+lgq5JBsvW6XVpxiGamES0FvZJ6GV+57Y5MCR4GNfGZXx3A5i
4wviEuCodnTcqkFlqhsHISU7odSrvnXWYzieVSR/st57sa+7wDjQbGDeH5pPcYJrqasCsUnbLHwy
8gZgZovHS5IGbtzOSVdDqpE7p2tEF/W84UxL6dbxSv7Zy5l5LWOgqZpHZ/Pu5V9uG92c19sfHvKP
r3+7bZCQovN+G6tpF9YI0NQkBOAvJ27s9dr4qcajzeOqQTv1aib+aZ2Of5x9Om8UF/lvutI5Z359
yC/fujYfAhcdHwlRYSbVdQvfYiJoAtlgOstutFXCetHOtdtBGvB/Kf0Xy5B3Jf5cZD6r0Uo2JNP2
y9QayYTWU8SJEIDVdD0Y8kZhKJVGzdIh50aP7JNVaMDctWilOOWdCfpIJPGaQeS6ZzOFV6/3QkO+
so082zhkPBHNeB0U/jPw6c9WYW9NNkLH1EymvY+u0qvHSN5koPmDXF2mvgbHo/ueoo8c0Enm6CWZ
Hd5n6CdTdJQ6IEzUi4zdMwSWbXmahx3hLL0k+2YPRflB75wNLeR17dTfFRXdZBy3x4QJKhdncAzA
TvZzzAqwbC5Zcu1WJRj9ik7MtoijanV0udS4DTweOvjxRiuL53YqtA0CLB8yYRCcJZ/cmHpEdJo5
cv1pBA7r5A7mfXLZx69jht25yAxISo3+KWcE30elW8Wf2hq6Xx2Hn/XUJxi98rpcQ9egBSElAMjp
Ul7YU41Ydm5GpfsoMBTSRGF35jSFCU5Ct4mV+6wh6KbsnGtHRtNghwc9hxtSa242qOteZtel9V4n
AYfqPwtLYvmeTa4zTWuj0yn1Uy/gr6hNUniotgsd6sFMlWPGpHXyAxb1CQO15CUYZHD39Tps+XHP
ENUhKT1T6peJqm+kiAodLZaMHCHFdBkX5kYqxu2M+Jxq+yT7lPnl1wnSfkg4ZxRCX4mC67hVnlEl
HE2jdYsOzFAmc2AOR3nEKp4T/4Kn3YZi5zMHjJKE5UNFCmhIGov5WEJWbds59zzcD7X8qetpcW11
0fbBSgTFYSxAAsYpx7y076QATa+ir7UucNWUQbWjZx6oko0kd0crUvZdOi1herimms1X3XUcCq+X
iluFSaSdKy5JpWsgwy+2mu1h5K55p8sSCUqGKI3Y0UOvDXs9Ns96ubdJCwBp62bMXTshn5yqfWox
symKHnpaje421+pbZgntKgQ+c6y053msqE+Ee6dGT9zdqN79yV0BiSoasZbavL8w543Jv57Ts5Xl
4zn94fXv57RMwBl6XRANfy9H3ooxjnALqBEyXgwyrE/4om8rFezdMyaOk3qe3c2b8otiDJXprKMC
+wBBhKHd7xRjr8XWhy365bf+upm8OKfNWC1SvZGa/TRWqE0yfMm67DHAuVdAlGlluWZCt3eAyzgi
WcZ58UmoeIfTayeWkCR9I4Vy1ymB58Qk5xX2EYleuIi1JnMVCwxpJH0yjAn9Jssa2dBuatzXIUpU
kY27YupIsoYzjCSx4miRxKqYOM2quiZL16ZrRf1FYiU4SSOyGVGpxZ7NATv2mFsFF06Vp7eNLT7X
aXP3mqLWQaZcmhZUHdKoYr3ZprFRQhFizNfnYtnH+kqABwXYWt8M4Nj8fH4IEKKz5ARqrKlnK7dt
+K/arSIOZm1jKptV7D1ydqK5N0nPZiRgD9MheNcRvhtNH7mC7SiyRVTx06yPFwjlJQTzAuF8BAGX
gnactcmV6Y2TJfboGsdjbpC2pjl3w2Q9d4lzbXM/WfNFFXBj1dxc3XyFMTtaj9xpaOxdmTuu08KV
OV965BycxirEDltDk1IWPbdjzS2Zy0jzrcSdF09LetEeiDnEI27aghs2L8BDceP283+wA+U2ne/i
EsacU6yFTRxXn8XHfOrSheFgU5Ty/rFrCDwchlVUEuxVskdwAhBsFnK4P/a4IBOK4QFNEhkexDcx
y/r34+J1ynZxXPzT6996N4Kf+O1oHVX+iB9syb+PC2b8SBB45i+Ws2/HhYEJD90JswJqQkY/tHVv
ozsDOBpNJibqN1jlbxwXlII/l3W/vPUPsztH66qO8PRqr0/jNpgITtXsG98aTgVS5FjpT1PdX6vV
cJXGzYFz7ZzVwUYfnVNfxkdfZIsgEYtyGveJnWxi0zgYhcPrsFxDKBZWtlWAnE29vK5a/1NfjCm8
RoW1nc9mieyOUc63hFAwgOeS77pgL+Gg6510LwiaiulJ0mTv6yo1EEWGn4uNqOlol3mag+jF62ct
xqo+ZQGa88FZtmRkY2vYh6xI656FXLhOlKc+bHYD2p/WnDw7CZndl/f8t2uyKK7aUrA5iM5WKK+w
6rh1YBxi6aXNnsuBGks75X03HNMkAOtAACnqwVU5yI+xEsxfXmx7U7s2Iyd0M7aUTYrrJwjBvIGe
L5jOk7e1YLK5UFKJsJXBBY3jjZh3IuMRY+GtVrO1lu4s+9GsKzBPV1L/YCWdWyEBXxIYfItahOAV
YT+Xk79vbP0bVKG7Vhnd0aoPvo9WPtcfppa5v0ZIa6h5qRCHVMtOWG3AFRfoMKz5oJULZyeFL3Hx
3AxUe8j0osjY6pbhkhO1UI384NTKquVUM6PmPuq0fcqJsoxMcSCu8Ir7ZitX6Ar1XFpZYOJzt2Zu
CQ0eEwQ4/8oJvVI5V8SOW9rZHNJVpjq3kxm4nTwsWDusJx8aXiJdJanljbB7Q1nzdGvYqBbJekq8
zBDAJKGEIje/ihG9a04AdxJekIjumADskqpdFsO6QNU/EPeLrHhh9F8UBFk29MxG/TQ26dIxniNi
xqMm9bTgPNnggvzpe9c4eDFa4gLjg22hP+/LJT/JMf3utAPBu9ayHb4NFmGvU0AWSrxsdVb/Bt6K
tjr5gFEDdi5qAh/vIS2/RaNEiPIobVrMl1Rj5efCJ/5WQRL82ONb5m9FyGc7YGNU5+6gVguZ0rsF
T5zL/NRQ4VrGrmu+VRIaXlKr2lgB5Tzpeg1XI7iDHIiGM68eq7A7ldm3HH3rUPjLBCBp0ThfkkKB
89MRHRiWJW+8CffITqubVprSe4sewq3N7kmKp+VQfanlfKEYzCtKhU1woS/LwXJHaEpdFyG8ee58
vq3MTJetIW2dtkKcyVuOQ54/A+ZLsv5jL4QZBKDAtMToNJN8uJn/9ULQEEj+VD/+0+vfLwTOdMT4
c4H4CwCBq0Ce0Qt/3xRv14H+FzUnUrf5evpBOfi/6wC6PuB8YA3MBX9btvY6M74oHj++79fb4qJ4
ZJRQKnadOTtOsnzhhI40we8m6KIVjTd0sfDsIFRJKo/cMVKXWaC5oS3kZa9FA3Hfs/kos1ZC0tcD
mbYxEHxgrshEJps5W2ZW6S0J35bzPbBrH8YOGc4O3N5u9GK7cOMZtZ4T/KCTYaf21zLF1UZKs4AR
Q6hskFhku7gvio2DT8lXx42MTq1sRkQ+Ojtn5HF9Yy7AVn5LxgZ8PM6rbnDrUP0i4dGuG6QYivxS
Kd8kQLkTKINqZIrhKxi/++Vok40xiPJeQ0QHaVZMN7JE9ltf8ht6S9w4AD1VMe51jToTSISylMkH
hdyv0Rb+sU8KGgY6nrmCYUQFuuo/J2IfoDb/9Pr3TgvqB4jNH8Fqyvyl3zstFj7arF9jJjWPyt6e
FFCMOpUTAk9gBKxmLvosUCEy+BmQinNnx4t+o25SZrbCh5n3z9/3vJ25eFIc9nSab9XV3hc5ijV1
o4TRQdKm2Xs8PDAZIIYxvvLJ5rITLp+28BL6H3VgZaI2wjVSA49svLKSYE2Pg1ERwEfZie8lG5i4
i2+5xc/OWK+cmnFSm9sb0dA2OO0+zlK3dsYrsiqA5UgH1ZkOxWh9DlsJW5d8n8kMhJEKVbHBmL3J
2J52D730CBFxVSo8Aka7Kbt+lTY+87d8FUfVVT8QP9llpKI54rMeqF5rMbqyKGJsQlyU1mCH2xrl
U93bd1qGQq8Yd74FzslBa2o4j35oeNEkL0RMd6cRLYaibbSUjc21lQ3sTYcSk2HV3YSiLx7tcGCI
Qvjtcv7zE/yBQpFOnR/sfZ+HOSPNPlZWEq5spbA9qQ2Ea0dp8Smteph7KUo7Kr8MJ0d5n05dthJC
sr1psh8RnKBeGnZd2H0ZcqrLqSv3lFB456Dyp9VKwmCCeBCV6nRNZkxwB1XpHM8yJnGTO9mqRZpq
Nzeh06xVZuXOGCzbflfNpqDx6KS9V0iHphTf9FjYXlM01coJcEC3xRntPLFrhZtSvlmEUzUFI02C
JaBrmdmNEp8gVNBIYkisqHeTRcQkn7zsRyK111VVPvlD7qHEuKlKlR9vq/3BQor5EuI+Y3kFkp8o
mf/YpIF+5fm/6Mb+6fVvly8tF48+ZoVfPGt0Y4T3KszfCXk0Af/xwL8fKjp3NXRsJBOvUOr3bkyb
sX2M5jn70FIgR/+dU8X+cKh8fOevlraLQ2XwC1UUuSPt/CAKtooe6bthSM9TJa8h4iVF91DqdP9C
3IxxwDi7X9naeJ2zsNKH5BzU7HqayClOMbnZGsZSQ0EpQVgpfjzSAonslWWGoaL3b6t6/DQb1oZ5
NNMX2QRFXj4EQj1Zqsg9o/c3TLM/K7RmTqmrd3maXgFxfpoc2hmyQwrqwzw4cDluiQZ7KNWQTzhc
S9nsP1d1r5Fek43r1MeDLU/+4wiLc1Ha8lZY/qMYtXOc1Q++aUxuHATjQ9Mkk2s6ib7TshlSl9Od
yE3oSVkE3j0Am5mu7EheyXU9XBvlwBNb5ykZPp1yY0ysIExKFqlDko7zjvlre87tl06qMCPTunmk
/KQboy+uxsnfpYKkgYBsxrLUotuJZBYDXdbKJr4LgDPOvj/6Llf1eX+Nc4J6co6o+NepqcJY4uLB
m+/yj69/u8uhCqEaZ/rp8AegmGA0+n6Xyxq9voNoAv7lqwb87cGj7kVhw4KbBdcHPePMXIZPYFNK
//CY/s6DB43+1+v8p7c+//rFk2eMjlDbKKv2jUYcjVGyEQ5mUbAJvkeTi++dHIFKHPajom7DDuF1
wDo25n7GW44wnFCLdtyqWbdlrUOSg1v7HP8AbslNOtTFTC7XMdbZmC8rZd2ExBjp+qLJ6KsJBVWr
zylwEYPry5nKq85PdtNkYSCsWVnICTlGSY7H0w6ifZcMIT23uVcm5Rv+pOdMkR/k0bmX5gJaceCQ
84SnIbGbebyKNHmZBpkgOa41F3mBhCpSZ5N/eNL6b8IpXL3rFrIh8EgSGpsMVxPZh4vKsc9DWz0F
I8LlxKvTUwkNl0y1BL27lZAr5XwSxIdUSarse7JtNEnbD3287cPnSHOOFSE7FcnPCydL71TUw19T
RbD8MVOWNNJ92PYr2Rru0TXgTx9BgNGHq4/JWOzGJn/E2rMlY3Q1DONTmguLRY75LBMQwoTjS6rf
QoY6tYY5LMit2sU1WSGQBvIC62q4Fs3OQo6eKxVuTqosJt6NGN1MHpOloY5em515B9rCV4zFpD2l
prIjV2UnbERX4HTbDreprfM31nxJp2ZrR9Wz2bP+6R0M/qYcGNsuL8MNRf9wzn3tMdBgDqR233pN
CCtCL/WrpvMzN0ireGXH/l2vbeyWRBGHLAtyYguATtL1GDAz8EdsQRAiDMYZEwoD/v5yVXebZlxM
Jlx4KMomzt1vZt42K18Z0Y/GbEtT47pB1rYI5pNQVpemPXlT+wLOg4l9vpnozNjzbRM1Z71n5m5i
Hyete+pl85PUJpjlCbElmTxSFJcTwB11485SGS0X+S5NY8SmYuWUxbVSZUvWCBAxgLHKBiw88BFj
vSH6ctXZ2robp4CwrnRlZaHnD+SrkLFYwEMeMT0Pcuf1dnDsSxICmOKYk/5nzxJmqouKS3KGF9r/
PlwmbOjXWcLH17+XM3jf4Lix6KJ2eB1Lvw+XmQXiwWf1j6zop1NVg9UG19J683Py570NlylnVAWM
FbkGCIS4B37nVFXkuQn6ME64fOvzGPvyVLVjEaV95Yf7ShMjbrKYVShMj1Y1saTpPZl0JFLnpDZi
CbYxxQ/ZCxmlLdMtoW5V0voWsh8OXhZmPXlEjFWlQnCspt40Dl+BvLDsLz+HsuT6NApjKe+rrmcd
H03PkVM+jVWPcHzi/Dp3nGRV330LZEJCh2ZdotHRpfwU2d2RW21tGjiDMmawrHYdQOAJigF+5Ps+
tnct0G2zHx7xekLlntJVEWrHDkKIsJB9l+ZhlElPauW12tD5lDHvtL+f6upOgx4AVYOxqX4sem0Z
sDwnxY8ZB2xIpXJzowwWQg/WlWqjdCC8R1I2PTPvrrKWTV6O6NfrbCkaDZ++AYfqfpDinVH0p6LD
hD4+ozCCkdIwK5WhCTt2epUNlmepoKscFOZVr27qAFvqlEnPalS2D5UZ3nE/QPKyPxvyMQUt0rLt
J925wqOuctXNHQg/hgJor1UxiUyXo04n84fXRMg2WbfQifBZ+I+aaBag/lIT/fz695qILoctDnMM
ZzZmX9RElEvUNuyXkZH/zfN9q4k08gQYTP4Ion8dirw/vP+PGArWXj8/vD+quYt3/qEkSksnIVs+
rPZ9q6/MUjzKQ3aQ8/ZzylC8GKddINungu7W1sU13fMp9PWlIPmwqU23U5uVaTeryoaNnYEX1bJ6
p5KZyE9jFZOhWJGlqJOp6Ms8wRlD6Vq/A+jvtWm1d9r2yjcrhC65WIdSezXA7LVJa6xJbTRJb5RJ
cSxJc5RIdUy69GRnDAUm6qS6ia/kKfJap77PuvSqU+tuFUjgjbSE1MWq+zbJ9Y6AjTWphFujcXaJ
pj21iAhBgcBo4qQKa9e3KZtyycua6BCbQCJG/SxC+Ytg/RqK7NYyFM8MkzsWShCwlYjAdIIUpGh8
cTLsHHoZVQuiz5dZkWGKaDZ9Tl608V1uHepCXOEgdnKnhDGneNnUQl7KmUwwPZkOQ6dA+LkWTkWS
1/WI/eV/3J3ZVttYG21f6KiG+i3dypZ7bNNDbjQggPq+19OfqaTyB0iNqpNzmbsaFRwMkff+mrXm
igG2x/1VQlRMnZzRr+tTuezi4mnEGT/O1VpbtEcmFetagDyinBso61Toauopmms9stxCV00qk7fk
DesQ9bpFaRhTIvpzWxhSNPq8RKGIbLPxwbP8Z6wvrzFFZjNXm4KyM5rrz2muRO25Jh2/VadturMo
V3XK1qAEsm7fxsyqKoranJV8RZFboxguvHE5pOKW5NO1NHXXShxvxRx1Q6ZBpkykOrfbbi6erWbT
ZunZCKN1bukcZfmK5OkbgzmujcIlQztZwkgPFQuale2OqoTVbdMEvotN/PTHnlBscNH+63RBM67V
oM369xOKffKHE+qfXv+jvjBpsvCdYCz530zkR31hckIRp0KtQCLXd4/wjxPK+EvnL+VMMwUZPt8w
Ez+OKOMvnCr/w8f+5hB2HgS9Ly8+v3Nl3m2/a9pMT67rbAq9nWFNmxYihDwv4zQZv6y6aDSkim2+
LLBo0F68+Ei6ukZyR/IAbNhqxjhteqX3nKmcMFHYO0zod9TtJRO7W7JKHDhkC5j9zaJo+gepMTeD
HRwjC58T7d67f4Pz94rofZLUXAe9q5O+/yCzm4+NvyEQDHz8QcrESvoxU+0dmeHrTL/Vqnr779+B
h+DzdyCfjMsEi4QF9/fTYZ6yFqziuPB23YCG2drEfeH09cW/f5NPN8b8Y7z7JkjPP/4YAyQ90n75
Jl7C4kS5D1V/YSWPxBVykvMbt+PFv3/DeWzw64+lzSluBqYLZFcfv2NZJCSS+7G3sytyLCSiWgJ1
rarRUgwTYr6rTpYYO0VbqNnrKIspzdB9iwkO8BSdsfWsvbCgJ4oXaKHWdhCv/v39fZrnff+FgFVB
ujsLw3S2Ee8fUJI8U8XIcm8HnE1FZpiSRV3mPGn/8fzAmP2nX4RhQPjCDQNYizLl/XdCIhm3Ebb9
HTnvi1BgZVa8FZkfc9z8Cmbt0qcH1A5K8NigJuDY9wqMTXh601hzWEYvigkzoSUBWsX9MciLKECt
1ASLNgq5ZtEcqoUboejEd0/4TvoUZ5PbiO7WCPLVZDWoIoLliBJf6cjpTHp8lNxofhEdkJ8ebDKa
sbtv8hLXiVDv2pH4Jg+6oNRTPRjrLtYPKfyVDO64bph4VB4KKvE25dIzOjcew23W106pIE+xzv14
KzFiSXh3M55U1HsPEq3scRNbjuFxLeuwhrRl0ZkrwoZf8kjbmlK5KkpvItZYcvRRdv2w/yqR4WOV
TF4Cc/pqpfpbGyq3aREdNeACWa5e5YV07ivjphzMBT7Xo9w0qypCfpqkj4lf7bOiPZALtVVahDB6
Wa4jUUMpAJg+hPeDQPtbGfFtGmZ3NkQP38hPIiwA1ICA8jHnWNZ+0nq3U7NpKanaSxo+2yoyfLDo
CfYwlf5hQmIh7GvI706PZLVQ1pX6NAb5QqqvyEzOlfCszVmmfXwxeBo5SscooG4a5a2VYGGITUfj
iwMpWVoIVpKalMJp3bcC2NNdF92AHyBjdp/p46YmpUWTSIbB0JOGmNFic2dp5X2VeUefrSwj3ieG
E67XGei1cbhjhigAAbdFsvdsxil8ypv0sSgwWHD1iyBwRdcQecx13j+bLFGjvZwiygNx3QtpjUd4
QayibCuuzrwjI0BFUho39MoNHRo0X4ncmO5Z5aeeyu7Y+dpRqu0Hok2bChFRbS6r4rYg2yxWPdqd
e+JaEVijGIndAbq+WVyXMQ4ntCqww7e+8F2ljS8SApv7gd+xMS5q8QYg/RCAESD69PuE4kMu2vsj
XfwqrOIwhPqsse03BGKuj5/IbtL4aEB93QX8ZGRYEQB93QIfC0E/KKLZSmpzbGVi3wPCXe5T/3K0
74Zc3WQR7MUA9EscumOHkZFhdxt4J5EZTFxEeCE35XWhjhB9p3OfPTFwXPT8e8kaGesmExsP0oCp
XKAqcyW/X3gVdK9ackIvWnR14frBWzX69NTyIhaXCuS70QMl3LUkMkqLxAxeLMvif5TJKqAnnWwm
mYYH11LtHwfYv1PzIkEPYFK3VHtuTt9aRkXDMyVf9KPiKGOG1XLR2QNy6GsLPXgV3M1DfYVd/P/H
6cp1ZrJ34c785lF/d/0PRhoGXsGZ15Ask8cvGhFHTbhr2u/X2p+YMfOtaaMmY5hOa4hx8b9G+CYj
m8/t6qfX/2xXWbUD/qeg++E0fjfCx048r+yYjs5V3bvVGY8+FYfgjplfxg35oxbUvmXdIRsgicCC
t/Rbumf8lR9vwM8/+awWeH8DDrUZeUko8r0mVU9i0vak+j6OMEhCs94FaX9DZJyTmdadzK3j2PjN
KB4cEmoJJC7iq3Sy3lAFzz6UeGs23Q2Z7YDFGsa7FTwTkR4rRes2ltq1pC7RyMnNUxnF20BvFtmM
VZ+kVSWZu0yVlkZNdnZje24ed8ty8LfJYBNKEBxDtXn2VN+lebwsg3tgwQMumWmr5/1iVjgzzlrF
1YHEnmUeWKtutMCUFJc2jBY6LtsxUvpDBQlBHRtLY4o3Bp9EkeQdFJrpSmnqQ0Uoa1GZj1bTkLIR
JzF5UiH4mqp5KUMsC5izo2UpAW0cywvsX9zxkHPt0nbG5DmT9U1ltFRLrUultGgC29GtUVvE0FVH
Tk5Nqjce6uohSFh8aE4/cdmnxX6y0jXTLLeNGbwP0lnK5Jem4bbTKteU7iATujMSuIvzhyjxNhNQ
Bb+ZdrJo7iscISRgQTautXs7ateVV6zStFo0sXQR4swLBBN+onV9aVqXQ7RMg81UJiDrS44z+xTH
YboIJ6zXhGVPQXlKzf5JCYZlxPUoVbUD+Hhp+tKKzfpyGsKTWoj71NCwuirP01Cszb5DJ3CdxuWh
gBnqkD90lONOYjLhTRskPuGFHz37PQsEsnO13l6PWrSoiJUd0LEHGEvs9i3gP8Mw8xd+YrHIHN88
5ZRUk3/RwOAvzIt2HMROsZoz2BtCDJs1gse13llP1qjeF8iRSHLJlu2kLNUxuA5rjMlsZa230X6O
+mwpqnwtmdcgr08NaqoRqFykl05sbfS03aVh6Fj2q93AJe74wqhaF8lRBIKjV+HdSRJKp2o9r427
nIFANK2SNtoNML3IXHR8yyD5ONqrvgQU6FggziAleJlKHoaq/MGQ7dMEwrfTxFxE5Cq1/EBdZg9v
2OhX3LfLLISYZGdH4vB8KJVPyH0Pec6E1uZ3Hsr+jO6fxAok3rYpfDwBQCxABrNodjy2R1IZEGAc
Fk4YkYzTezCQqm3av/iltCM759E0M3ZU6mKCpR2kyb1HFo+Z5s/ktt8M/kOGh6pN+nmaQSTGkK9r
nwBnPTppsbSXbBgEzHfgauCovBYTOtxoU5CqGlakxaU4F3Ilf1ChaQ46OefKjTLAWoOeE2ToytC8
Zj2oceU2oEwNCXr3a+47MTGC4rdMchvoTX3tS3xu43kLL0bHKO2tjw2AUUkGBLboBnhL8T7JVVgb
0rVmE/ocZ8wz4JRKxFolpbabEmKt0k7vl70POUopBodQABZYWbMyKwSkqfFMngjVUHgFWsH+Xqz8
oTfcPORgh8xIgrZPcA/8y5IaNCA94ccb7pfX/7zhdIYoLEtYnLGv+TiQnXE3CDZNleBWFivvrzgN
Qz9lCJX+35iAn1cc5ky0+j+uxd9QnGH1/OWC+/DGLa729xccYUikoHZ5sg/0btoUKVL6MKCyVaPx
Kk51bWNKfvqgxtG+Y9ciEv3F8E6hsdDt9iZDLP4V4fY+VMVtHvgOaivo2+auUK8kEiX88aHXgmeO
Xc8OnBLNEhxf5SErTAc/477XyrOc5VvTYo8a+A2zQEF1adYnoRfrIurgrOe70MvdbL5cgdNc4KZ7
yXTYsRw1F6Btln2ZW8uOyEldexAG+ureMIy7zN7L09StQkTeOj0N3OI96BIgy1m3MJPgKhTplwn8
mSYQbNqKCp9f2cjzplOVL5DXXcRFy6bzOZ7yrT1pKDyfpjrbFnDI10Miteep4Q6O+hvhd8vJMlZ5
lT8kOG6sIbofYXRmyPrxSy3lVt972fRgGCGy6SJ8q8cKY7Z/6PNyFyK5rsrKtVC2WGUNXeFL7QES
Jrcjnuplncfn3kh2pa2xlC12XQeuC8JXLcyZ+vWGNAJYEfigIoabri0Q3FyE0BYrfoNsXbd2x46l
09ULNN53key5GTpUT1sxCyWV7qBKlpNwn2uev8JmthN1Px+MKAYkD+cSeWFVvi2B0zuR2b1hZaCx
qFvXLl/L9mjEUJlwAbiBDB+4U2Apy+W1NbTnpjGPaYilXmRYv3MAZIKVkDQurPHVMg5By2Vo+rlj
ToWrhNf1ED80unEeAbO9SAl0X1BAOmbxIJxc1cQCEWnw+Icrif5KTQas6cVzg+K9NOejMt1apeLU
QbKWo/GYKS0Oia52o3ZYDxYkIVtZTq1yVKd9IV0p/EMPhraZtExZ4Fy6TFmueQvyBF60Tr9g9ug5
fhpZAN2+QPfe2HK89mJGGVYP9awifTc2lU0A1j4ZopUs11/ScVrjYj01/hani5Oo9UJBOYQxy6Dr
HPR6KTGEbgd1NfXlWq2iVdTpqzZML+w86h2Zz5RN0IxcDsuxlQ6ZaN06znF33eIL3k1dsBZ/OIbF
VtDjor6dea//dSpzdv9yKn9+/c9TGemZMHQO5hlV9P5UhmHJlhvCEWllnzjz6l/fhL7omCCzzYrf
n42HOtPpZdNCPfz3fPp3zmXr0+iNxgNv/c8fnfT3D+dyH1dy3iik5oGGIALC5om1khjKteF5q3jM
l6lIl+wWV3q5Uoj+smKA8pK1mSZ1nyWFWySvqp/siyJdWj2z6FDBIz1QBSURbEdLcc0Rs1OkGotx
1BH9lSzXYKwLFaNiJZaJyI9EdD/JRkMUX5vfpxKr5e5em/o52si60GzvPCbmVZHIDg7IlTaO6D3I
nS7SgzR8FTJken10Mw9Ll86C+qGZBgqPYKt7X1UrXEeNehKW704gl5qirnAmMa9B3sdskLmVP660
gNUPEzSLH7r+UoNYtuhw8HatbAxbwSZJsP234RWavbss1ynxmx0rh42QS8A1M3LRIECXhGCfgCNF
WoXhcE4JToS9vPJJyA0mkgGLtkJbozHZVC3Ch8fNVFP6dZeMXVcT15xdB9cw/BeSLh4SBXizgB+n
MOk0WgtGfLSq4UmKadz0arpkZ+Y0UEW68FGRsXY3kZvF6RoJx0YL1DNmrmVST8uS2Uqpy8sgsIl6
zC4mRvSSBD3ECk+VeSCI3s2bV9+CvmFz9mIt8zX7Oi+1Ww/RUDmN5IzM/SUsIUeXymLJLAO8r31l
5sFLDAkrZRwt1V8Vwuaar1V/GTTGzqi5f/L91JHc4T2ohCfN4OlWXOk5niECBvysX3tViFwgX+ht
xXo/fTSbFoe7Jc6xHBGjGrtpGd/4UXhS8piclVUihW7FkxmKYeXFzFHHMTwk3cyj18EN6IGbE5hX
MS9iP7HB4HvQTHsrGt/V2/hYZ7d+yFMjGzjVM2DGC41PF1lcWB+moblNOu2oNGit6B+w03zNMp0i
XqGqj/ZhaF4EU8M95g/YgmVjAq8A9VIOOic2643c89yaGg+Xl2G2KqrLIhN4YF09MCCsMPOK8nWl
sJFFnJVGDa/CjF+Fk1OgG9EShfB5ZtGpgMgdLr0Jn/IMx+ySEMux/chFqC2i2aCWM1DucfM3ytqz
u2VKpnUpWkJxxKILcd0KViJTXW2FaPdIuo4iuevhF+dMD0t5QHie7MZxPDWaOEsGzYCKTDat2OBK
q6judsILru3BgllqiWLu/uUVFP3WsRv9wcf3SLvnnXqhnFlC9Yw7R4E3ht+3VNmHMWVylgN3rYzy
LMaZnqMzr+w0yelVZXBR/iKKsSuCjCrksG2jTqx69WEt+gylhjKDyGqcylXu12+lYvbf9yx/aH+g
6Cr2Ki4NKMX67H//l/5Ap6j/fBP98vqfNxHBWDNkjPYDo/58h/2YgMmkLAMPRzhO1ArqKjY9P9ah
OppzdmHox9GIf89m/tEf6H8REY/0Y+5SZtH5b43A9F8bhI/vfJ6QvZuHRqk9P/VMqzI5eMuHliOz
c0wvZ26sd4LcOlNOLjP1qpAfJ6yPjWLvK1/b+AFZWYp0ktLM/DJqQ7aINKV/k32L9QuOXwkesM+N
UORsTv2seChS1bqvqgrZwHQ3jawEyejkA++pFKGFpi/SWleWetXxOMtLqWNQ3ErbpDhMakGOkHjw
DXuldCReJBkDhAbqZZyiXtUxStjjUztp9BezdLWZgre6MKvvu9A/9WnGh8jUFeMfOqH/yGLmaf6l
2519jB9e//NpRnv0Le/428T255MsSOxRkdDYACeNj50uLi+sDjz8fAx4ln/WVMixVeAVCMdJGQKB
8Vs+CBYkv/S6H97253W1Z5qd5MlJvi/Lo+o3gHJMx++hFAcVVY1UMjMU8TrsRzeUo4UX3Zd26dYD
eYU9VxqsZTmXdjRyGYMxBT9NvewVa91U+fXUvlay/qhg8vV8/jh4SeDL5gmdY30j17kzsuBkcbsc
yhs7ZpnsvWSeuvA6E0ztuejxMWlHcwRzrYhjmuFurBEyDYh4zfTQ1BmJkJrbp/W5Aq8gYaLU5Ikl
zIRIppHjrRplEBxqcJbqogVb2avyMavbfQzJMQFv1gUgfdoGZxVlXiJfx5UEH40oF9604TaG+cCu
7aIzuC9CddgzXV+pnX1O6m4rl70b5VXmSFPmghHHwCEt7QBFkKJ44xoSteXUIPqqaYKZ0zzpRnP2
VBZLlfTYFISMNdD8OsLPmO51XrrhIXj1depQbyKHS+3QHtObW7HHSDbGwDbDdHkrmhct8V9gPcd0
JopwbXJrybN6S+u8rT5MhzZJN7BsDnbhcRrIr+0sxepms0hB/deFp0gej0RMX7S2wLhcxeluNCqn
a8yvrbBlp60FV6k5bbzI3xR8vd97BYi2xy5pDPwh7a5SMaIH4ckcqV+0x1SHmY457zwarQgQJ4nx
BpXskUL90uou015XeUhusgijOCNzqS/htyk7qxRuKIxD3+N8kzM8pXYV78wuc4fBPEkJKUGqOdOD
9lFLxJNsPRbB9CxKbmoFWNNdMsnLMpU2cZMfoB3gItUol0RHMI7I3NYsd56O0NuokJtaq7aSN7pm
Z/BH6FAjJN2SKsQ67RFWjya0j9gGoj7wHQe1xdRePMZGf5Gy11ZldKV1eugl+mkxnNI7VfahKA1Q
TwJE1+0iVfoti7HLFgMueyJHbydm4/nakmv8bf5B7syTnksrUvP2Spkz9q33/hA+9CH7w7LaxEMh
7b1Shy0+wopiK26ZcuywyTkUKkqKBLXo2m9faz8F9II135zrZHXfZcWy5SoYqpZF/pxF+O1y/mNP
7tmAqug8myQp/FcdYvxahxifXv/z5Cac4Sfxl7/55+FtEhw0o8MRE3F2vytDOKFpXyhOUCfO98S7
hhhnLIZzSnYVTBzs8N+zxlqfNt/zJu7DO/9UhygwJ0RvqBmHRWYtig5sUBvOKdyabx1EYl0lEXpP
wwvQVoiNzn4+PcuhsrHj+KoVN5CzFtjAlmYLAiwYVkI0G08Arxkkzqp9yzpBdNFx9Ig5MdRzMSFZ
Dl2yJM+K6l0ruf9VUovgOSvDKym2XME0CmzZoQjATvYCgE7l7XVsEr5f3pR1vW1s/aCUsyq0urPT
4NXXGCGFuQcErHFT8sCLyTr6IkTSEvTOKGe3zPxfVSlKnAYxq1+Prt+LXa5MpyZs3MQwziT/PiqZ
0s9fcA6K7AsIuJekmU5gtWFKNmtlqFZGUG9li6xIwCCp0a79LGVDJra1VriNKn2NLY8T2ULQLuGL
w5Q+FGITETYxcUsV/k3GnRXPbPTgZd6kyNxoJTfbyMeSe67jvrMJgGNo7SgeI96Y3jXwg4XCDWnx
rxFahauqqOdBPXCPRnK0nvIJqWU1i2RyqOzcuQp3b+gfEZ/77jh/qDs+3T2fci9TdmNvLEqlXVjc
u0H7Glr2Ev7uSm+qoxpFdzZO/ZH9BhEa6N3T2tyGOqBYMoMRcXYtBmEEUaV0QXTjalQZH7bGneSj
kGrb2HhRwkheDFO9yuT6QmbD7NAeI304XMaVE6XG45xDMcSvaVzc2yJ7i8B8WPFdZA5HjyQoe7hs
W/MhZVzHXXkMUuVenkx8tyBmdGy40dAtxAgWQ3uRQaw12WNPJCeOKPagmCaj+BSGijOqxNrI8jnR
h30pa+mfW4hiL7Gwg5BGwBgO/OU8hfuXtoqgcz7179Yu//T6v48zy/pLZakyiwu+l6OcTH+fZ9/+
aDb/MVb85q59t3ZRZ6c/pS0FJx3ZjLf8n7KAP+IN/vDE/NZpNp/C7xWG39+3TTyOjBSWoveThE+L
OnQPraTt2mQT5muyDPVyzigwcp+UP1c2EOg8hXDKk8cciE/IXAoR+7hlcMHmsRKrsn6S08IZ+jOX
JL5ChcFN1C3gDp7q5RRmi2GttPZCDw51W2LHWJR8ZoxwaZX7PoNbREG04GpONix7N+xa1/5qhjeb
xz/8aoVsz5gfWSUkrH99FrkruaHePYvfL6iPr/95tZIqBvwFOypqan0WlL67W/lfdPEKa0dS73hM
f7T4M4QFYBefkV9I+7NP1Z7105qBbgqe+G85qr4pgd8phX956/MM4F2PLxdpg9pMZHsN1UNNqFbp
28lOQCEolf0o41iN5deCvPk51f3SiAEemZp5mGMsppQ1exHIaA6V7nGypvFrkkUP0A3qYzkZ4hhN
4jCG9UnpqQ6z5mSWDJcsTYGIFL+BubiCkqQwStCWlqTJt3EXADEdIwLiA+DHAxudKo1pqwwPnN3l
yJ5u1Nqlr4SL0M/gOk3lQ5i362HUri2TCjtRcFfQa8jsuMFuQWfFV6sZ0XKgr9DpL3z6DH1uOGI6
D0svB3qCcsdUD/uU8trTo7DuZybtDJp6GjoaQ1BaEi2NQWsT0+Jk6nCqaHniVsJKNndBQcdcpKUx
wnS6iSbiwueOaaJ1immhvE6cRaiuAlqrdu6x7LnZivVLffpaaTR6nvD6RUJP1vrjdU2PVtGr9fRs
Kb1bQg9H2MZ+oKfr6O0AqC7audej5zMIBpHmJjBKup5mbq6bUcnxpwyRd0bhQVv2Fn6vOnStm4S+
0jeN4zioS0arbKaZgp49bGEpvajivVh0pol3HZmMqt2ozleR+VwnXGvfaoaa6kEmyDSaXW5eisSw
XyfIO+M2dZK+2RpqvUqoQnSqkZiqRFCd+FQpGM1Y81K2COqXmDqmpp5B1HeSOrGTqtHlC1xlLnxy
cflnHz98zokwxin//zBhnJNAPh8/n17/8/jhqEAuwF8L92ZOCHh3/HC+oE4AssPT/QEuyvGDnxN4
qGqSC/RtZPNjwsgfzdNIrGTKPNbh+vqNXdfsRH1/GX47fd69c8Hbe3/6GHVR1LZWZnuzvwLFprpE
ULVHX93G3SHdFc/rpL0LnvQtAZkgjEFOKPfYVvAxn74xLpPWgQE4uFLpaIMzrFG25u5wniHL9Q6c
85r5zUI48CoW1iurbeu1wZ1+7OWdeZskC20L7ey8G77o9dra63vc9ad6r+JZX7W7HqnCn/1Imsyl
uZ1QfWID/I8b8VdRDM/ax9f/fCQJCqDmg3FiMKL+OPQmCpDhHdZmY16xvrsRv022TQgNuIPml/GG
3j2SSGhoUdnp/rbuE9zDPzyT7986xcD7Z1KRyDiTRy/dewP+3F7d9inOgyRS3VgjFy/yl7qKAK5j
+Vb3R9VLV6paOH4iNnaOhkFa2XIEFBb6XSB2qhWvBl42lf6LTYCS5sulq5kNLaTcjls/AVHWFJjd
UsVTnXSmn3dQc4EnVoO+iiNSo9o7zbgPK9afHk1Mu9AG4rrtWWMR2/lOKVq2jCO3X5oesg6hetk0
91ZorltJ2fup/ZwC8QbKfVG2MpDnXsERed1lgyN5+bnVTSdVPXvlTX5wGwDTvYxJTdj2/s6Msf9J
thozVszVZR+j7ouDAKC5cpXawzfnBAVpEan3YxuvAI/LviP0yPF1hGul12j4X0Zp47He32KjRjfa
OJHwXpt5AN94kmDoJMc5WlJVQyJXq9EXWZV8V1TJafSDr0JUGP1icaiZuvphu57icoNh23czAQ4z
HkFMzVnSuRY+TQy+QF2Y+g2LVgiaSeV90bv8acpfaBGgQLb3fmFcVH5yE4fFSULqJHr7LFueS8e8
SVOw5tnGBo8Nu33pSRm+hoC8A37KNifCypshNdzwTqt0h6Er+SfxV0nBJMCQInQoKozPbk861602
MWAL8cdkIKci3Vqz6SbdR7+WNH+Jq8IdmxvAIKR3D19MubnIIvtp1ORlS7URRun8m1pqzC1sIn2G
SNpq3msYAJBoZQbC1Tol0CwfNNL17EXb7QO/a9Yslq9DhYVr3JBVnp/NtjzUqrlQzXKtSE9Nt/W1
9GoEWScrcw5fMJWrMWbtJ8q6dPzWxsWgkfhgSWWz0pDP+tl4isuchU4z657WsdY856a27fGo9wRj
aBQvxltZPVh+gjEmnSVIl5X6OmAuD03htp7NsvWgKdPBh9ZcM+WAz+oo0rqrbls7oO3Wt7qfXo49
iumGRM6ef30njtLRMdt67TPqJALYZbBx7ZNh3jctAw7rVPfJ5v/8vDMMQa6FLxO5AdREvhYBZSLl
qUT6uCbxHCJZRmZjrP/YUxy7GFIVC4ojaBs6jP8AX+nwKT8UFv/0+r9PcRppGQEjkHFgVdwP7woL
/giNDLhLeujvu8uffY35l6yyoLTIQPo2FvzfGQ6EmI0lC1bShEmYYBrwG2UFDdnHM/zzG59vi/dn
eNp0DIGqKN2bPooLw3uI/W2eDirDw9AxFbvE+5w4aiRuMt9eZX7Lc00mpeXf2VpANGy0j4DD7cKw
X/m5/tIEVCf2OjbKh3mqo9F+y5K8KgNrKcKAxBUgsdPJTOvrGoqNFs+SuHoVC0SK5ovZnZUicwA3
OB7qHBv5uwSoFlda7TFlmxM6W8DgbbrglnM6KVmo3C3CVlet8mRWz6VyqqtnL4zXtUTw16DtKa+X
EaKTfiI4qTohiIb4QuEUG1eNpTzUaXktG94Nl8CB2GRg5mO/9NFZS0I71fMyyJyk2yJWbuQ5lSBP
juHY7dGl7wafwj8MQBAG+oqGtnHrul+NPnYESZpOsv4Qif7KKqYLo75Jm+lgj9fkwCxGRnxBkOw8
9UZPzvZkwYzRkk2uBZuA46G0oIvXRAzYfbpWdHCCcbGDsJU4dZvcN7F6WRewNPtK39hS+VhY0oVc
STs9D52QAV89JWu7xkkGHfTaQsXkRK21l5MemdGwb8QiYbLm4WwK07M6mMuouSR5x5V0hR1VFhPQ
Zm8GEnaaINr0RrHM8XgFSXOXknYjCfJyzXk5hHi7QV3RGJxYHvIpGMRftbE5cuhsFbt9LpiBBkmw
zXVwGVj8qgZ5vBTYpyKFxxxVLir2Xe97i47LHR/9k5KnN7GuruRYwvqrXjJ+vo5iLq00BIzd63vR
9E/DoLpN117GZbrqy4ehW46TxvMS32XTbUHdUQRw0sLkrBtiHediF6BhtytSY30FBojsxCFzcH28
qc3OrYJu6Ql9IcixMytsF0J6BLl8rUUanqxp61v91tPbLxlFR1w8pwDy2+EoZZhNcoapmbq1pmBp
Wz2DT1IzrCdpKg9ofFNjhBMFBYletdLQlQ+EjGQ+OyT/KrfHoz4MjoKacmrv+hRg9YCbSxTHMW1d
q41uh8B0B193e0aknYpNcNbAJvJbWnSw6xWOeuOi4GsKpb3L7Su/qJeFXa6NSV6NSkfBoRmLPBue
lNrf5SaM6qpAuZbVxGVYMAiw8Cdou/KRtl2etwJKRYDAXRaJZQETIi/8pW+xLFTzhVwyDfPf6KP5
nSWLHi92LqQlqt1FkqOyi3Fpyy3xMdPwJiWEq6fhoiuyB5Ao25YqzofLLVlI23ysKT5KT6s45LDe
ZF1ZWXIG4YVw56LcyFN0mWBPTflQUZixZyXmMy/4dQzpwrKiXV2BVZDdWS3n58u40rZeYG5LvyFv
uV23ECmAYKLbu7bLYt0KokpV49bvVN5CSTBxnblh7J/l4rFWFZy0F/F0jLgNTXP8IktMvwVJAna5
kbiIfU4jfrsvVtYekaFb5Jt+0VMvIrE9VhlIk0UqBlZ3ktHaF3VbjFeNUnQrqw/2yNdXNuS/ZRFr
oYHCykPeHKgSD7xcVI5dGk4QMwjJ+2KgqIUpOPVbSZL2WQUXVFflXQoaRjGDL0OAqckgDrsr8oqC
2nYHYomFgWTD9rw5nsvC7OQXTpYpeyPw142Zbig3toYZ2/tJ6p4HZXCaUZBYn7RvfmO4ltK+msCA
mzjfduSgWhyk4exVbolgMOCEmlFfORYz+4KlpdCvKq8nSRn+sF5IChvGkCCaBHtWfxeYEUsbKqOk
Jsw+2BRyCFo7IE6oBWg+mt7G7OwHzGDLIvcuVbtcGVGx0oCYGmXFgt5m5urTfXrZawsQVAnVB7Vv
txX88SIUnBJlhleUTYnZiHuDHO6b0uwfyHclxKVeVbp0lonWSSX/PqieJEvfm1a/SuzyC368YwsA
1J/MRTH+X+7Oazluc2nXVwQXcjgdYIDJ5Mww6gTFJOSccfX7gWxtifIq/6VTuZZdq0gOOQHor/vt
N8yJPbCfnjvSffrann0pdQSyGjEllQC/8pdu0FetPuJvTx1TC5fzm8Ac35XaEFIySqc2PBUVeBPX
/IBjayZWB9FU7hCCvI15cQxTlrR64nTj8Dr7LINjLtPJitZx3+1bCqzSfslr5Shih3wjdsT7qAoB
3X82N2wZcxfSlwxjeFGM/tcSg6H3U4P1Df/45fE/xmS239IiGoED87dA5AdwzF71J90kE+oP4Ngy
4Y2B3OBIugDOn8Zk2jWiZBTrb03lb3RYwACfO6x/PfNfcGNGHqmIE6bkrqnzh8TE7HJQtYkkOhqr
IlOWzgZMBtbDsqFIalsRwpcMhZIpEvwuBEcLG3rqdMttqA9eXUyPlUp+HkGo4xoT+11IiKnbJXBB
s2jYkVdgG7N17Fjc2vhmQNqcko+RzsIeczGDYUZkFc49mzBc2CLcACpRTGiYe8JJmnTXwc1N5Ho/
T6on5NY6TKzDqCfTR6/mj6TmEd4nxMQzgaz6lpV5gyJYzoR/GBWp24RjUOHqMHzMZu3lxegO9Qzn
M1vNzC6GOB9K5AKx/FpxUMZVbjd+/JBk4yGTyn1pTIcMaI50LAWUdkAn2s7DQcDNUMvUrYLZAIY1
GABvS2KkFlf9SkPxyaqm6L5YJqZBvu61RLBE7X1gLOkB95HZ2OMQPMRj4kzNwxjx3iSL3xh6Ol1c
t3rrZv2dpT+EfrrqUgF5+DnyJ86OeK20MitgIbTVutkgCVu1qN0bpCppmT9MSgMER9l3SlUhSjZO
hZVm1jD9MHpe+0orEZKbSzopGgtokHXka1nVbQeaMI7XDGxBHweTT948pqAOaDpQAIl7AzSiBJXI
FngiGZNDmaBhE0EuYhAMjpB8VevlItnr7Ml/j3QOD+2RbiCxZsR8iisXWLWqSFN4G/IFKNEsTJ2F
hD6mq7NpKy+AirxAK5mUfzGs6G3itFb6+D0HhyGhYN2QeAY6U6jaRgKt6ep8rwqQ6/PGkTOThXi4
F/N0m2KdsLICaVtq4kojSswAkRlJpOgGcStyiP+xsyQ3PGVFIm4WJFkRUV7+Z6ljs0lF+AxS/+vx
P0odSgyRjS3VadFtsxL9XupIwAKjFnX+7mJH+KnSqTgVGgaave8D6A9AcBkA+Zcx1FIUsrh+o9QR
wvuvUvf5mf9S6mppCsPGzIs9VgTbdBhgtZPryQVSym/zfMoj2FSgIqIyOTqy2KiXv5RChZUVNoG6
jscUwq5OhYbPHsQUT1Ot4fkxvsVz4shzciPEN7mk3tYMlK0E4OT7Jq3z5M2SAfuclARzhLaCN5Uv
ezq8grKDBChQ03LawRCKypmWqLlEi27cqEhBfYoxD4FKuzNruNz64+h/KNLCAtkODb1hkBw1QdzG
M5hclUQbS3pBemsFN2SjuHolHiY/dOSWKp6Q/RQqDvtjO1j+sBSdEj05xbGa2GUh3VekvcfKDCUS
ILAQOzQXjTsbF8HwBL9eacZlqs095wQ5JTR67bJElAwvT9WvQz5DVEmDSzckOziLmJEwlCFkdoh1
ve1CysN0tMTQHSIaUkv1moJ4UrXeZZl+IG4EhlwV7nxRdTrdJ4RsfM0hFweIgSdhsf9C063F7pD5
5KoWh3ggnUtoKNHSC2kuN8EcQqYTwhs03WesUGi6+hfSrTC5jfVLkaiQN1nWqSMCLVaTaJGDjZKn
6xb5uFAZZJ/O6mqgl2/n5ppMmW34OUkoZfioVILbI6cldPEoVLEjtaplC0R/e7w/EqzMnTD6uAD3
jtS8mnP2klolmVpBfwPJz9anaj0Zi+Vs7pQgjCTfEHLxOLbYuAYGB+wz/o1r0NclYtaeNXC+vEXZ
+CFWhlMl75GM5+qAT564Dg3yHmOIP5P5NUgJblFT6V4NzLMOdTDv6ivJihyvBXaP5Ln0plsUASvN
HJMVSXSGMbo3cDrpF2fWpIRdkKP5q3RPgDSFY2ap8XMNiOmcubWZe7paumaZumoAga+bo6ccRJdW
nvXsQaEDiPqrNj7JiyM2K2WM0T1lirGckeEeql7V1awWS450Wk6G/lSUNtxBcGra3Vy+ZaSeger5
bmUJdqa+Be15qDH6szCrTUdXID9EE/lMy3U/wV7N8pUuGFAqXvygXaVwiaqSqw+ODtMP9+wMnbzy
UFSSAfk2l1dRPZvMSRF9S6/O+9kyQdplVKV4MI+7vDvE7bhmeFiLGdvN4THHOqdNIltGUDpBzfJf
Z/Ma6gIgQAXRp7RHedNMDwlAroEtTqvfBFp+I+mRa+JzyG5/o4l3KjuCSK29dsJMgTQfZ9IUcnOa
zDUG812wGErkp97ALaiw9qExej5cV5+aI7XTusQ/UVKeZMZaxgLJDcfqkBNyR1MiF8mm4TbBVxQ9
kwrwLyKtjF7H2oSgqV07I96WbU04VwoilRLiSUIwL0c8J7PYnRKTxq1sOwpTuytridFBufoT7g6L
JXUydgexC7fEuLyw5MckYlAf9Z7spHaM2WIXFzU+FlZjF22NKXBGSeSzaF60GGFYlN90fzDfifMT
MFYnHxt6BHz2/4N4T3v/GYv9X4//cX4qizMex6GuLClAUKm+n58iTEzIkzCspG9BAz8doPJf3xhQ
7H//Py//+wHKtzg5v48QC5v/Nw5Q6VuS72eOyaeXbi0H7E8cE5NsxkHsC5atflLuM5kLGq2homAh
Eev6yixxdxwi49JIRrMygmmbYIItpYmn+UtRX3CKvJ3w4Z3MfUT/HInCutEMVxuJx6ItxLKiN9Lb
VDePXNP5c2+AKwwKVYWVwqrlW3A4AhZF9W1JwZCKXl5QiQiKBFypsXSG6SNmt5Fm46rE1Wjun01z
Ew8xf0ncqeGSpkj6MIwLMz3kQe5mymtGCpcyle5cumr2rqReo8ElV8jlijOzg2OFhD3StPtWTL/E
DUKrUCn2ZUqfUDD0IBBrsPiNuP2ep5QNDXiHrevVfmrHnaDCCi0Kt+uQwE8io1McH0behNqwPM0a
SBzQSY8zi0thrFuA36KIvFb5wokO7owwsLnmEjwVuB6RsBA+HyV/ayrwXyXSumVXbZ5FETQFE+CM
LLdcKFeklq2mpCEEHCF7HIqAROmmjLHNSqNHI848jddTp/J92aBgm9TsOM4t9mzhOmuxkpmnO7XN
t1P5RGJwsEnUAZE1qIStYADqaAgFnLkqPgRt8p0UcydHVsRL15a4QiVzvg/l1I3KWkxsvFWq2wb1
3MecYP0hlJUbI4Z9jkcz6v7odTynJFO9BinMhDbIbfwfOAPfp4X+pfn+9fE/igc2h+SKUzokrDQX
FtqP4oEBIn25glD/HwjiB86g8ZClbf/HUfhnnEEV8dRbeJ2semjDf694/I/ue+Fy8twWcTXEzc/F
Y8QbRcQKId8nkWrLY7QIaQgCnNRiXFW11bExbB1JfcVhe8lYiNBljpuu4X6v82LTKhbeBUR9+0dE
zmc6V0+O/Y2go44xYUP3JqsWgkbQ7ZwL0pZL1ECsXj0Ne7e5iGCWBPtenDZVM9yFFcm0eUU/wfpZ
BOhWkos0XSq12PnsMpTSh59S0cmWOxAKO45vMux+JRoDbI+SoNlOoIZZaBwF7hU95WyU2uC97+lF
1SC665Bzgi1yhiZ2hnMolrYiQUE1o4RY5KQVGs9BOVwxRSBrr94o2nzhQnClqnP0vCceSgWyECdQ
SakS34mJHp7C0lxPqkGRGjf5hAljGI2nvtJtcUIW3qofTda8l0KdOrKVricEydYkPIVAhGy9z+Xc
riKlpa995e18HWZxH9A80oG4aHzJUhlvQikobFMjRFGoLxNFRazpkJX2Dg88nJYQwLDjx3UwEAvW
W0UM9YaYmahvnVIazlbVw+zxS8Zyyg7LFYFXW6drVYgVfH8F06eBNJsdwUrlk2gV1xRpeWZWpzbJ
d3U9OH2uYCOo/bmFgalYB+Rbko2Q8zEo/zeLGsj981T+vx7/T2EwDeLNCAMQlb9J1D8xV/mWRUIg
8zp/9JcsAPUvFZIrcS94zy6j908AJLpVKG78QsymZBAv/fcKAy/tZ+7Yr0/9V7c+3eosRGmqtTOs
IXUWVAg3yGzbSzGpFHKH9kwnjsgnxS+OIzXH/6jW1zq0G7RsWJ/NaYQ9PRdo0SqIQvNt7keKJ2aW
WxC4vQmZtpM0ikgNIBNWDbDZmgTBzk3Yp0tk59Smm7HMLzXeQgShpO9iPpyroG++GkOWrK3W+iDO
ba2WEB7z6LZTnge8xQU1eB6y0pXjca/21n2QNI9GmJGaEW3MuHyDD9x56licpyX6sB5ibTOM422T
Rc/N6Edu1cOF8eew3aDjIx2txwqckOlg0qqtHjM9zvo245rZdBIqfF3ss+tIib+EZRuvclRtG7HH
/82IC/NFV1J5P8YsECCyQOyYZ07zEGhjUMlL9NnUOUWkLYe7U8G5y4Bo16EQ6exTBRKUAloLaRxQ
mSUzv9XYsZfYRszGIdbJWcqABy8d89xWPiXxUybBfY11os8knxS2hncokv1N1uHWWdDVyAC2NVqJ
5KAYVwk/IaG7D6aPQvii++zFBk/tHvoonlZxKZ7NRNsgDKRXTD6UKUfpBlVL3YQamKWik2KLiyYc
JixfclK9t5WkYOpJdrVlHXrrPcOFIsaPzI+1p7DTNqoc71JTuqY+ka0RwScx1bD4c2vKgvTxD+Jb
6spiBf7fSw1mjn9NKv96/E/NBolnXIB/x57RxvzoNSwIBQwd3/JIkUf8vNMgYQ0SOvlRrDU+Oa8o
f8kwBXU8Fb9HnP7GoALa+Lmk/PrKl2SVnwcVUa86P82kDNBemlbNGF8tyOmSAXQAdiUHR9jsoy0r
zQL4eYnY21Z2DubuvVfex/SlMJVnrGWwWlzuaJB72nS5mu/oaw6TFTwRE8reYhRvg7w9GvWHgtU8
q77NHI83s7HVEWnoGDmJxHkEKd4oZr5th+wh0MbL0CkHc+pfhB5jVtM8j7rhgR88tWX35Av91zSu
d1Lc3yba+FDJ0U2KeZTclA7ypK0fiNc8HW6S6es8YOA4doUrYafkQ19jb4l6TvEYhxxQgLWC/RLK
4C8+dkx4ivTvpao/hUBFEeT4brybmgrvokopnLafvEpIMM79qOEXqAJhhnnlCbDRpzazcWg9Rqjk
usLajthJUCXe44CFqOo7ivYCmnaLHbyBRZ+MKlTQ3LiAkEvFIzYyVe28go7DGP2SROLXylDwyTTo
qr6Q9jSgnkv8bQZCZeE5Y2q3glUd9LbYRkWxxTbWNuva7fvqvlSrg096eCXCKIyTTaGOjz1IFfz5
a9u1HnpmVyiaq5pbcG2Ca1AUByjTxkpvFZY4qbE28+hVxAsrCDvyLJN+YyyUDO1WSrZzIjkKz7ky
PkqttPPiqjfYR8FZW2EXbGso6FLePry4pucq7W0SqJ16suaVAVtIRyNA/oqbFTdhc29OFd5RZFKH
bkrFlut+HYFY1lp2KAYLQkPkxiiVo7HdBpiM1KB5htS9djO8TQlqhyTNW+hYbgo2agH+UKlxXFE8
dk0XVleuWBzlFqwYZDX6G2Id7QCwk5TOXQQGOy5gbFxLX8NG98KKvVZcMQ03ZMKo/drqL4GANg7M
rr+kILyFgd2PnmWrvsYAKJXWFPX73mc9HYMO4yCNrzJoMaixBXqcgyJ35sJeDfkgpkPQhfgf3pjj
10Wi7lPFfS21pxmtN6Huw4iVKu496ZKnJxeuOT92eKjmvXmrGZh8J2L3bCn7Mey/MB5vBgP7uKm6
q/FcpO3FzVkDYuveJ98gbrsnFrwvVqneXiRk/az4lM7VCQPhS++yjhA8KlEgstvDHG4zW90xVLsn
WclW6JC9ehbXemxsgvyk5/VNglGRQWpZkEovWZ+6pRql/A1maHIDlVB55SKr+q+yCuprDiNB8RbS
ShS1TzoguwrNqMhZJ2q4NU9C5Bp5dewtPuBJPydR4PVN8AqfZ+2Hc2CXFRwGPQsaJ5+zjZFEB/id
J11nqBni6KKa8aGY+48/ehmlLIiXbEgIFNDz/ec8rJi/EBu/FfpfHv/jiGJvvnDe0STCRV846N/P
KJZRLGhMTeHPLr7En84oZO/QF9mwL0wAESHDDzANP7FPOovfOaPokj+1vb8+9V/PKH3UlUatVFwb
s/zrMknJZvE4qFPuaCwyzTJvt3mvDZvWEKpz5VviJk/iUzYpL2JRsGjN9WUw694gPjrGhCgZfKjC
6sDQwoPOBFnH/UXJCc3u/LsyeM0Qyhq+7go4gudVfpCkty7D6b9rjmrU3fWqdCIaAZg3ACwWZa8z
w00Wg0frqKdmFavB/Dillh3oE+Q7+UEhaaVtDUceh7UwFXAKMRFcnGOjCIS5FvkrheTU3M75aN2M
cumK0c7vFdevLrMSXOukvxuH7FL61pV6HJESZ8bmORiTk97idprhQ2ZGqmOCkxMKe2up1a41byzB
CZJq3X9rQY1NxSRJx+ufCjX2SqN+Usr0QUS+qy79daDdhxjey02xm4PZsZL0CefWdS/6t7yP3Rou
HUITUbrLC/hecA1E9l9je578dmv5N8p0kMQ2d8YQEl2+aIHTawUYlxb6YyL1Tz1ey1ETfxXn/BWZ
+k2cMrOzgnDDqFavE6j7gKdE3q1z5Ow3caFuh9A65np7yKkrmCkSD9b18UYSqi+Yp2wD/Dw4VbAj
NJvNnLIYYm01EoUIfcswinffVMZLKPEhTj2x55GFUq1O1FNlJuIpmguKypjjd7asNXt57Heyr2Oo
mym7piOTKGxQYje3slBvRYhgq2YqHlr/Kc9e6KDBTPGoQB3Xiw/pUG0VibxoC1/l7i2u8Akee9BT
2cccX2qlA3kBe6tiDz8G2kVLbkeIr0Vl2n6F7wqllInNttR3OS+F1awle1+Sbma/cVTYZn3JNRDz
NH0sIdJuUwThi+8PT2ol2cSoz3xs6kNnwiOtrO5GzOt1a44bbTRCxwwE1BLz+Ijdp2umxWsRg7F0
1aMm6DUJheTYmoH8ZQq+4GTq9SA7ZV/YtS96OH/CbIApWFc9ccq9tvtja+4yby++h0sFZCOAGdZ/
11y60E8Y5P96/HeoAcE2mAD9HsMyTkHLQPFPzYVMDjNAUan0GKp8jh1UMWs0UMHKqmYS1vKzexDf
IrWEaKDll/2e/YSxNP0/bS943ppF3oJJyCxHBhrxz0NBlkX1rNYymSs4wPkQOttCw1ruze3VV0U7
ZJOjBg9wBOzShWJnWzRMXzJr7z/UuWsiqMCrJiQTYjeedNfYpafqMO6Mo3ZMhlUkQGXeSocUkPFQ
nBCCz+R1IgBf8Xtx5F3hG02fNVxCjBhxH10xP4QGeiM7hHlD62R2j2bjdNWGXe3AqoKow15CbXlT
6s7Y76fr/CWBBWl9FFBd/9hL99uZaeLRyf8UhsVF8vUf8DntAv3EL/A5i7VPj//RLiBcWHoQdYlb
+iaV/N4ukLlnqFADVZIMAL2WnuAHfC5JYHHgEAQZsAvkXvqpXTBUxJeyihWpvAgrfqdd+F/kFZ46
bgOwAvmF5Il/Hmn9bhYGaWkXUsgUo35oIfaWnNpdqh81jK1ydJGy4R8mTqoQ3oTePStZ8KLoX2oJ
03sNur0vCNsJwhX86NsRjukYwpwID1Y27DtFOMzwzsqm9GQRMklGBmYneUU/H6OpW/cN8SghlVsa
Wa8jAmrJ0NSVyG4D47lfYil95U4jUhycONsbs7lSLeWVeM6DGMw7NRAPWeU/BSN9ejVOnmJmG4jW
eDS1EH2HzWIxVcikdcSQxXW9PKhBt2lq8dglHGGylW/0rCQSudmrMdT6VNuNJqmU/UBoeC1+5PiM
Wr402GqZQI9r9a0qHvVQp0Of7vw8fpxn64rRzbHMZtILmM/9mKinQoAIr3YSMWCZSMQwbKC2eIPN
t0rZR1TpuE3xWAyDzmlQJCTF2gwrBkRamoYIzqZA6DUysEIXIjeoh9EhxKHXFkgUJiHcItW9lMN7
W6uWSyiKq5OXg8gaCkSe9Y6VVl+HGXuIiEO+7cLAMaTsJjTCW9FK3cnEx1gTo4b5e0hWEyKRevJf
BwgDfZCekwLlCtnEVzESbsRKekRMJZB/SsxJ2e9jtPCZObpxphwsXPe7sL4X6mgf1YJTdpiRmiou
kcKcYlWFzDGAwE5AEx6lieaJNZTpVKgiOybkeQEG1yGeVrVlrANag6AbNxUHvUQ3CHfmkNEddrha
tXSLZU1cqj67eTvQnlrzqTDru0iujj5OpaL0ltF1+kv3qWowKFgFq7u4q56lgbgmPRrPvpTcN1Fw
yJIkX4U0SNAS7aK4NqN88kuZxUwvu1HxPvTsIQiNyMB9DX7Un8uV3y1tc43sWHaEkgzZJn9R+2A7
BdFimlWezCDZVr3BIBye514/xZLv9MJX3Vf38aKKxGW0JLcogY8i1aPd6uGecOITkixWvF/UWb5R
xju/INWIpMUGmrWsNTacjreZrIYwIyggVu0A3Z86dau5ja9hpcFx6s51pz9YCWZjSVOdIMtDsNII
1JrUp2JIX3tu5MavlD+7pqtYxiMiVsBk/i/qNSglg9wvNf3Xx/+o6VgPqljs6uqvBtHiX5rBV0m9
o6wvGrafazrJNEueDeK2b7q3HzWdgGTsZkxSa1iMLG6ev1PTCXD+3JEsx9nPT13lSfwMUxKCTDrw
3Gf7RDnrxZR7Gllm0Tg8peLspXp0JLTbC2C9Fol0mwmPnTkS6RQv8RwK2Sy0KpOaO1MrO7l6rPW3
mQpYGhUGcdKtJODIP47CgxaoT2b6lfWrXUP+MuUYhW2Z7DNJJYUJ96hA3vhdtp6Gai0b8SFv6os0
iNAfbiM99FRc5wYoeEpi4SfMotXAmGMIiKvLpeehqzeDOoAfSvthFj406gIRNJmXtcO5qD9GIlgA
Qpi88q2kpy5ULywBGWXntlzrGsSCHPayhI0fqW5e3Rkufr8VItDgPGgJiBINVdANV4sAZYP/Y8eM
WSPu17NKakojdRujktWdabTGijgr367yfpdpjQutdYXv3MqfYKQJhJANxgsDgw0xtluZk3/RiWPN
Vd+Lu3nb8zlBEsbgXajDFR0AjJCqfs+17BwWxZe5Dg8mc0alZ7NnzqPimWCTYheXL1gL7mDMPw46
pvH+8FE3NcxKvOW1yDjqQ6YiueqcuoWsYvoasSsVRDTFfxT6Za0l9CcMCNdtU69lDFvmxPiSh4y/
anPnK2i9zfk+1LGsgoV+ZwjJJkxqj+sTnqF4n0baDnnxtBosFdlXNbv6RPRdkGNXluByiV2QRCYu
Qexkqg2HcGZTPfEqrc5rU22LVbZn6dWpF+o1L39fzJpXRtEdwbDk2c3iQQf7XNU1K18h5j8yCYqG
9iUehqOqZ7dtle9gUvO2+nBY1WDxaA5GqOfYskx4OkTKJjbLVar5dkveb9Pozw2ZNwnwY59URBvx
K2fDvBPh2dgQ0aSsZ3DOHSEGbCeHj2bn0MQIpwdecayeW92wEy25GkKLk389bvshf6oa1Q1F6zUc
zeuYl7cRLJY0v9a6eBvFPplx4SnDrUyv9zFJNVkQODqGcRHGcRoXm4yRHGZkdo+vHDLtGZs5WS1u
LSBqFQM6shGiVR7plxnzxQMid2i0PX51FZRVNAp7+AgPnRLcSZAmSysCNpjFm1Y1B7sPi30az6cx
hjQQ+Z3tm825F8eLLg5bsV1gzfzStswPfe6JXbmZDc0uId32BqRhfZA93+w8o1KvWtxfwapfI8aL
USSGQSv34eIfb83ncCxtPxHIFs65B9CNpu26Rb4vEBNYo0mcQ+vRaMwd+gfixCenIDkjKjSvU+qN
1sUH/KbXYpBuk3BoV9UgRB5OCacoULYqfU7Y1CZO1RFSdikgBEif0/1oFotZPQEOs2R3PgnlgQz/
M5sr0M36kIbTBk4b5Prptk7x7os3UxSuFwHqOCdHaTZ22Rgc5EA6+fN9Ms37whcnKKSgRcuLnTC8
07WQK5hV7qQBLFXTC2pBr4uTuwjqtAATVyGxdcp0BqMgcqx8lLdA6mrXCw5BWttqLFxfkXA3CNaJ
1eGyqiZOKsU7U02vCnRiKVfu9TS58TOYvlPxEtTlZdATt6kwGg6ynMDF5jnpsWIvh9YtraxEZ9zs
MmXY0yPXGHBl/m04dl/FRL5PWJn2CB0SNVZIKxrb9R89l3HOMlNzcMocqP8N46rYfvz7DP/l8T/O
cA24kdFnSZD42yT7x1zGl2BJokjEJxtVwc9nuIYzMrigpvDX8Kf7dIZDhVDBPuBfgf6qv3OGy9ov
qMK3M/ynpy7/MpfBlFdykUtlX2f5aZxNHG+aY1Old2XNfaH4ngxlga3jmlv9LmrCp7bSi10lBIgs
iyMpDsewnOzA6L8qKcAANlfIKoVD6L+LunCHbmozCq9FTRZZo86nin41muRlXYQflL5lX74VLLNH
kECkFIFQN0WH6e+gQMab2q00CnY8SrB50ttRjuEdsE2qC+zsfQnlOdkGeXNHT8+6a17X4HnW2L52
1ge0AqiL0kBCL3at8RLsWaYOTMxsLUbnPNUquwkDYt64/lPuA9NAzMR9UX+7QRaqY849U3HvGGpC
cih3U7rcVsNyf2W8GY0WM+9B7C/yS8oSpqVMtP5ML0PhHLT7uhu2BndtBGXLTI5tOzIIdeRjhrG3
xO4UEt5Yy32/xGf6LHkSAw/jhPiigC3tI9HhG0XN3TiQMS7RRHY2FSzzegwBSzVHEEySxBcCCGu9
vBDsyqwcJW9PdUAagtRcwCvflKy71EN2FSYVlbUqTtMqN0josaYHTNGWss5SVJmOlcDhlkMptzS2
ov2wqbruWgaMrvgD93OBks2C11aDlCfHmp1cNOrpqtakxtHied0ZTIS+iXTWkFyGCvR2VfMY5TpR
phVmaLmubAg42PDWbhVhraVHI3vU/XZDWqFrkYlWw1vJxH4bF62rlptOeW8BnBoz2Uli6gmECc1S
vikJey0lYWcuCWKdivil5CNORH+rxNpaMkLy4579KUYrlp1j3hqmrptGNhGgLHQ07RsxrcXGTCRU
QybKZ6o27JvdIumuOYw2CWZb35U7cSGAwXjLrHuNnkmBB9fDh9PgxUmd+ZWF2kfL81nFQbYdE/2o
+4BrY7UVodYpWJnI9SGKb6Qs5Bwtd4hD+Elh1fUY1EDPE6dLrJ3BKaD3EtVT8dYFkPkieKtzIG58
SH4CWRgqpD8T8l8BCXCoJ1uUb/WFG9hBEgRdwSZGXxglCC+aI6Hknj/Ot2JxamlosNA7VfAN5cEI
lpUKRqUCHDwW6UJHIu7y1VIqb3pUiytJghYQmHYT+LcCRq9/bP1fIGHmJXojnELwH/6/PEAheXyq
///r8d8hZesvcBmEYTJeUv+Ab98hZb6lSxLqMfgD39Dhn2A5mbhr6KtIHP+xqv8Oyyl/4VrCohEe
/e/bLqrLK/sFVP70yhes/OcRLjeLvs/bRtjp8a4v7oSN6CHm6N3pkr0q2/FGPgub2o2f27v8PduQ
I3XBnDfb9BOmSVsW6Ta2FkSIpeWqOqm7+iDuzOOIM9W5d4MXhiY3fDZcGGInCRue03Sp3QEnopW6
RscfEpd2PzfwV3aTiXH8SrbWEM1KH9WoY5YXjBIo7bWGdvRYX2N50xv2G5e71ah2slcOY732W7fh
JlLyu0xb6dirlXfWE2ATUs2KUC3P8JNV/J6+wyuTei+5gKY0xGeRAmpeWIc5Fj/CcafuMnI53/XI
9nXGAddymXg0FCiIdeN3HVu4MLfnrUZwauAysuLMCF5e5m5teG23VmCY4Rgsb2d9HUferDhAg8m+
eU73kW3ZhLHaEFFsweZ0tU3n9g103J5tf9Pv2NuxuX9SvnTSe1eubnFiyZ6mm3SvrS3bMx1zu2D5
iac7ulM57VrdIrAlQXw8i9f14I5namVneOymZLyBXwCt4tV86gYvsC5gdpi1tnjHjPqziXfxOjsZ
1RmXgKUVvpVPQniQjyydiq8SpjEn814+t07vMHq56PiyvSBfVHUXxHZQX3g3ovHSndObbXztH+GP
TBSNm6L0pIrjwHCH29GrGIunK7mm03XJWSuvxBeJIu+kQ3lVV2/1qtOoO/ExfeM9U/xsNdXdXtkR
5Owo0Oju6zXU5xXM28bWN6LTHIDnHMMDZ5xP+p0wOda6SnDjWBnHN11ZhS6B15ndrAqbMKBpXTny
LUGYW/FtnlbjmvCc98zxL7hU2uM6QCa3lrx8XzlEuCE1WNWna+F+Rd52yu2EUOhVe8RBhFTAVdyv
hY3qPWyu85FjZpU+RY+mfb2HnugSarkud6VtOQ/hFpPodXDtVspV2PTPwGQkp7m1F9iiK9kUXJSG
jrmWj6md25krrYWz2vEKlfXX6hEejn1frqSdsgPs41WnO67c9RgBJ64VQbEjm7FFXBN6jwiKMw2S
irO4S43n6gmh2VY6zzvh2H415g1R86Yd3DWzznToZNNHjZeITgjTXLMWhj9N0paJ649cj+XKOON1
Yzd9sYnH86as7qfHHFMSQkWxIHH/H3fntRy3tXbbFzpwIS2E2wY6BzZzuEGJCTlnPP0/QFuHlKza
Lt1q33iX5abYZGOtL8w5ptQd9dZYxEJbkHA0C7QvsiP0Igg2/XiIrENOQ2M8KdGeTK8hAl9z0KL1
gJKoH19MVFfDAb/b6LVXA5OIyEeuAjvHN90+eOQ33vhvLVAV8yAha2LhrGbbmmmN/mcLHcl5g7lp
o9pAj/wfG03b+PH6+ajhf3r9Z/sh2/QdxH+qZHz+oHPUcBMjgf4n85o/+lwKzZT9OXwcv8OP0mmi
rTV6pO+kfZQnv7MUmkefX2+fn7/xnz0VVTbJpZ3Iyb5P3mwvrVyd9M1qiNf+IK5SLdz7vUS2dCgt
mxGfZpnZzmAZK508rC4GVBfE8WMdFfdNhctfROOx6uQLnJWPvi72Y55edz68g8ZqNxWVWGD5rqUX
twxe1jkc9aaBEJ/KhAmPSwn9Wqhq2zGv1r1gilC+e1F8aWTwm1AYSGq5CvTkLQKiUE7KkzfJDkCf
ZUK7PmVipY7xNZLJU61ieZ46Utsj+Vga9tIra+G2afxS1tmDwBmbYmhOUs3RwOzKDg1+FJcLgGBa
lNMEIUmDClCbN4G4RxwYgT+2RyJB1OuRbzAAGFWOoIDgpnQqsmcbj6rxDOIKx/O4kJhKZbFwVG/Y
h7a0jnvDDcfbAltFrj02OqzCPF+aYXehdAYbMZUsbHVld0RUk2m9m6bGIUfUtawy5+LgOFK8CxiK
h84sd7XPE9paqXYaTQG62x9r1InD2asHCDBt+Q3X5qqYir1vtHu26y9yEu8nGXEqbvPMvMFmsWs9
TkIjvVQDdatWNcsWuKlNHZ4DFd7eGFxooYk/C+mlQTRbP5XbKmkvvYFbt4jP/Ojx3VR3cdKvokx2
IngRdjyeBblrETkJjcGVxEitVdv7uksdfpMrzyiZ3RZcysm0FB2ikSEZKV44ie3+oIWVa/fhitHe
ojAEWldmq6jmYFiA3jJZfNcqXOL8UGvRVdeAgR7YkUV5sSpqBZZRtKmbV2q1dWqqhwY1X+ebp6HA
ZU+c96m2Y9coSK4Z/F2TzoEL1mLEaWZZwdaYqmU7r1KkdZSj8ZYwXweoMDPuBp9Ukyi8H1NKAUJ1
tgNfnLnRekzMb6m9qzt6Lp0M9bH3uFPjlsBwhrFTad1LereDPU3qm+7B7eEeYK2l70ctVwmpUoG2
t/zc9KB2wLPcIcjcBbonYxE4SBOoi4ha0K2I3CYcHiSIDb7Kg4noNL21sw3pMQCGQv9+P2GlU9To
Xq3+YDAtJT/0CfxlHKKsz5GE/+9VPjaUn1uGf73+s2WAZsh8h98C8Q/zhOe7CsWW4Rayp+ff/h0L
+mVkpP4FjZ0wUfSI/17lW6o203u4CpDRcwz/xqmtaD+tfX5+6x+n+hcbbWlIBqm1KQk75MHDWelo
WDuqlkhToc9o+t0oGWt/ZPucW04M8CbJDIe1TL7yO3uDctw7mENKbRQsbTB5xNnnmOF7a7ZvVxBt
294dev1ghSSjD5xyvnfQWSQQCs18FQ0DkIZW28OZXeTMPcyMmCrwN7UtAVnv3qKWwMSmuuB6WwXt
dFMG0wHv8XbozCc5msDJF7d5GpzkNlknKpRChLDWhGqXPZCqdGcjAibq0y4uqriatQKSq4Lfs/Ki
ZBwwd8wNsmeU9XHUcpgWR2t6ZXTvFJV/6AZgVRagM0+fLnqLKF8ldX252Ei15docHkjdDmUn7ybY
uSBr2YRJrJtwtCod6h1ZWZMCljg2bN8YDn6UNd8kuGZgePOl1DABws70TRkaePF9tNELQWgCU7g+
CLYZcXZ2h6dfVGcfrXyYwY1I5aPuhW4dQUforKtYKe5AVKyKYnR9j7lM3i4TmOvMV7QQ4/wIgS9r
IybTNVmWWcJSCRqgQQxWjyo8CpbKSOzDEO3QHGw81P9z0Jc1hcegEk+kjYE5bbJd1GeONGa3RZ+2
Dh9Y2GCJO4QG0/mWVmh8/GPnDHO9I6jwIMsocyriPNb9X/ofrC8/HBq/ev2XQo9KTxcofHVEbHMj
/zlnVvlbiRM2FUbJH3/0WeoxXQbZiIzuOwP7c9CA2I3gd4rAv6E3v3NoAOb5d6n35a1/nJdfBw0q
fhYrAE+1F+Y3FlVsgJOrDqdXEgUbtSXOQKE3iKV3JrCrTOYjpTyKak4My1MZrn+VLc1BPUcaGTux
V9GTAaLue1LrioJtUxbsdLvaJ1R7/mgcO7VapF3OTIEFnhzvOi/bs6Y8kkB6ObJcBhZ9ZPi2L7nD
Y/y74TSJJfK6hZ6ZrCUvffbTxCrgP+39FGdvRQ6E3mjPml2Q0EsMiqFjyz+T/n5Q+vhyEAhfa2uA
p+rvI5rAQFAvMODLyeJR4wPWg+ktI70PLjB7WJNJnye2bcl/2cTmsmt5VltDfVcqbVND5uG2fY9k
doBWTmJFUyuuALnc+YHb2dm1mFA0S5VbF3xrUmxelHKtLvQghXdB+tzCUJozElGYmmW26qlvwpQc
wOaZlDtHTAmkPdSuaV+uk8So3UoCfBYP5NPrB1uiGC6qbxkDkrZlT9XodUc5MK70Ll2PReVWoGIW
Y9sWa8jbi0yp7yljdo2mryoDGlnxzVcxzRST3SwlxgBeiaWiSM0rLM0fXM+WEakEJi0MQZ8pozsx
0iFZYt2mt4htr7WKUKoC9VbDeRcm2IJ0bM6q1DsZm4RVKyqj5ticNhoL63AuWoexciVbXpkF+0Cq
WoPqNqLKHeJhkRePJbVvmdxavXCJhVuG2UqhOJ6Ig/YoliOK5qbWsU2S3XEMwCBYlWATajsymRUh
1fYI2EdWIY9grGGvlwG4FveNeZNTpceBWOquOWSQCwI3Gp0pvRaVCp+BEt+IXysq/o7Kn7Q74WKn
Xxb0BDK9QTM3CSbdgkbXINM9pHQROYYam66iDKenVCTLSvGHRQTYwaP9gAVLSDufS/NNMvnA6DoA
BcXlGt5y6bqZ1C+Bb6NkipyCxqaiwbFpdGAIuzWNj+ibTdT1ozPQEvWRvue+faxplZKqP7Zz71TR
RPk0U9VYTo7eAV9VxCrER1QYPhLPrEdyGk3ZpVWbkxvPyrEWwHlpmY+61W6pkLZ2/xzkwOmSfi03
xjKXVORpJKpuNA26hAIkQys3dlU5XnXfhMOinlm3Y+7QtZ5Q/cF4vo9MsSTsj/UoVzwmML4J0hBI
PrSoGqajOl15/bXwGKvXT6MHFKOs8EDlPI1YwepTB8cyia1zYARnHQOniPuVMMRiUpWKVEfCYMc+
cpSsWNUFgnFg8iyKU2itpLddehCzENSqy0LNukU+IYEFO3Wd6dLGEGjw/x/m2TLkNxnvfUvHhCRu
o/ocTNLNH3uboURmDg0AEpmRwrUyH/n/4zZDS0oh+UX59KvXfy+Bzb/mZCwCiRC0YHSxP0vgGfjN
4FueaTKoj+aRxvfLTPxlzKg1CzqFbn4oVv+/mFUwt0A/TTTSh1jqtzgymGx+vMv+9Y3/pHuKx7ay
MasD5w5YElbaLEEpaduVqOHzPF4QPHwsgQYA3zpkcqzBXOGP5VrZS/J9IMXbOFG2uSZWku+dSr9+
Mib0o21SrITc82REF4UmXReKcpME6ioGPNjn/ZMQ0mz57p7LNjk2oXGvzUFyCuA2Q79JyuqyYyE6
tdk6ldRtCw/BK4ytBK7WCHdtDMdND68my8JsU2Qw+dXllMbruCDI3p+fj+7CT5uLydKOXl3q7mBW
bqbSs/p9+yAajz2j/2x16UMbXnKhrMZxWmjgqQQhzISmvYjYPgUmum9Z6Y5N91JP5SmImjvPsGAJ
59GjNrC3hb9mgbkeVlWRXIkg2DV2dK4rdluDzxxcS0p3YqaZtltPsTa9YqwaksSVEP6v1j431KyD
VnWbFvIak0UFfDKL5ECzznpoInpIl7D4d2UkDkPTrPMsNDlLWi6EZukP3cGLKKbLZuZl1fJd21NQ
B8qArphCBJ5atKYEeGiigOADb4dZdBPqhOq2RrWoDLHWUnllh/k3E4JlqXoueJ1lhGOzJ5dUp3IG
bsYMptRaJ8P9RynMNnKi80a5ldoFuHc7tNdFPwKsYH87DbV4L/S9FSJsbkC3DclGjipaE/qM3rSo
We5GD7+4fiM1wyqXR1fz613dn7VQe9TFJoXLltMs5Fa7iCTDyRNjWRc58nvh+h0bitpnJN2FLxEK
Y9cuybttxYXfNLQwrViAItgkWrfMJH2LPNRFDreZmH4Po7yR43dFJS5bhGHjylK9mJRmlTdvU4Vr
dyz4xFXpwYRGKTUgDuQUzfSr8N+QcrldEZ+Efyun5aqLSn2VIvLLGU3Dd+C6aBG7BBuky8wXCIJr
0xfL85n9xOkbY4lXDQ7HQPXSSuF7BWlFToDtBF5LyK600lmUJJm2siXlvbSePHGAWcZQ7oOb4oKI
2WP/XWRWfVGxSSYg841q84Fq+LGjTioEQ/3W3GPfuCCB+5LF/MorMOdP7XlklWS3eGptLGE4RbWu
tYgGzwDnB0vNL99tNOAu8mB/1zXjsB9DQ94EObUrwKdUTrDkQpbdTbmtzO1XezPa/XtAf+Qo0NQD
K71HILQoaumxNSeSnoNXxb/xY9yaSrjVFfYege56yS3E6GUl1ST9tkP956bgzdtUNqIKxz7hAmA4
/6NLQl3zw73yq9d/v1e4PFic6sTgMcWmDfsciHOvoOGd7Qm28jcU4PNiIWsKvgjBVcYs8f3wVnx2
ScTSyhgaoA/8PSv/ndHKh9rmR4/PD29dnUcvX0YrgUcAjB2W1q6a4FQU5aMdaQ86ZWoc2vtBWCRE
kRjTlvIWkxJgLh2Hzhh5LpRIh1r5zsTwBlLMWMC251QYiEF5jJErhLbN+sc/a2hkaJiorMAXtcn1
MPl7gQDFmSczQ2PcV2m5HepHI2tvMsRro0C308R3fdGh46GsjTLONJC2bbZRTOpj0ezkKbcwCYuF
NZjbKi6vxITeJthPPptZdZAP0+S/DnV4iejxvonUrWY3e1vuqfib2zAeDgGBPV3mX2kwQBY9uate
q0qrodjFxAlVjEzJplujTGH82sHVWMepfdE04RYsgqbpyBlheGlIIWoxsHFrkQS3vk140WiybRpZ
3Pa4SUz1GKGMJ29AulKIVYDYdBhKsc7Nbl2CUytD2AJNDgu69BK8ngN2Z/XKkCyoJNpdW2sObJY1
2IEtzeaTnh30tDths7hq1R4rulTbDyRIy1cjw2MnsmWHGnMXUWJWBNDRswzLoaOXMsWlJDobrGf3
LjGQ3sRC8RcBU2bX1/prKe/Wf2xB+THemB1MiCZnu9x/j0d+fPB/9frvD779F1+X4aei6pwXH5bp
z/EIqA8V+jm4z3/Grd8rylkvzyEBmJAZyfwtfZXh8cDrWKYEX/PDD/g7D/781n7ehInPt/73+OTL
g683ySi8rKekbNUG4m36hIL5qHbSaZ5EpnheB3w7zCmPY4R2Ki2ZJSjUMQABxrh8y8pyZUXZTFC9
zEhrqotiP3TIJnpB/Uf2V1F0j2WLdqAs5HtkynipxDWEwBck/KwoxoOeTQs5fUyoJobS3s3E11LE
R9lMXwiMB+kA2VqQ/WJa6arOymVtRZeKfa9Owyaao8eEOEiivx5rbEnDg9ayVpkzNJIxOpfG2B6C
+ttAgkAbEpMgvNllw30+ts/enJtShuNCMOoNI1becXhOUQeT/zUDuO77/FvWNLucEwxO7z4dbqIx
PyQwyv3iOpfyo4o4MA4f8tFzEj+7DgqP2C5x1RYF7EWQYEXZRG6XYo/um4hbX0bRl4uzX4EiCsir
h6m4HTz5XPbpWwERIS6hF+ddA9Ow+2aOytpPq70Xs6Cf/JWI/RNF1V1eATEs5YDEWo0gDjIkodGW
urwo8SgvixAKFFGgjBi6+BDqj4rtTjTtiu6dakIpDkKXZtPBoR/aU0hN75gMHpo2c6iA71l8ngaZ
nGqTmM3KOoWpfQNlaOfp+SZvvWWVyFsNC7pHOEmD9G9VCKlZZhYpJvgya6NivFLDLcsqKsLIwJkW
SPVyCpm9hLq1/PittbCRTDdJ58+TdEw9GJSastYlzw0svpOAwqtN5Jtu1vEPhJeIqz4nELQHWRdG
wDqqpSb3qBd1LArplcysQgdHO+axk4X+kpedzDZ/rgvMX0FiQyfxy4vISp9Ko7roWxO3qopkeS5S
xV5vzZvWmlkb9abzEBf28eA7U9Fe66FxHkyEDToBrmj5WiwUrIQPQ+7/uX33fMwZH2cPiXWkEM5F
zP/ou8Fq8R986bt/9frPKbIOLJH2GnfjRzbW1ymyhb1ZBmVOLf23wfTzmMSPbZjo2GZj64e387M+
QvSGS0mD0yZQOf+WixQB3L+PyR/e+ixn+3JMJpC1rDxJk30NaAuLZoPqViJnKIJwYkZMrDzOxA6o
f8WiJROKO2TBnRmiG1JKBw6Kh2I5fc7GBBOcAZlMU4hpl4h2R9pFIjYsHKaeOb5T0M35qszTq86s
vjWq8gzr1KlTAg8tCNfIOZXmJqb76axqmYRsag1z1aJm9SoSYeTZnuEf9Cl4GJuav4U8F803V0Fl
vWlNe4o89bpkUiiEuMtkAoAGiIM49uqwOupTd6cxmm606aTnDGnJ8qXGs5qj19Je+uOqg2fdDrYT
0u4WpAAtsrTfxnejwAzCvrmP7V3ht0wG1EXddW6WzYFV1TqKkCSlj3AoFuW4HYnVS+LHHqQ0iWNH
JXlUCfOLh0c1QjGtddRaR8uQFkxh8VxeT/atFb2yic6inrCJYaM118Av9Izgh4485crRe9KQS+Ko
RqonoBYR2U8DfnPshn74avAmNCRklXVVTc1rOa2zgC2fNFym4Vpk5PFMt11HTyjZ3a6p7AujkNFs
NQayWZUYQ4QO4xQug8YgUdVsl339WgvZme1frRJtgwo+76TIwSZJdQwwBqCJEMuQ7dOkNl42bSwQ
mip/VWvvAmC4MdInu2NaIh2UcsBNS3QW+a1eztvrwpRSUayEGJYyY3KewRUac0K+ajeROUi71aDq
S1agtP3jItFuSfo5ZeO0VuT6iSkyA3csVIayyUp/WYdyBxgYsTnou7UcGBtRodHOWZIlM4J9UtVj
2lmvmVqTXOV1/qWsZQqFtbZhp7MspSvP2nfg/RtPZlw+ORC01kXQ8X3k3UL2plNcpGuZvSPzB5wu
cP9HixDo6iTPjK1kfK/y9sIzh2uDeYDa5S7T5R3k0gur7e5E3JyLscDp2by3ILyMsnhQemPNnOgy
Kpi6gPrCAnjw1e5KpPHdADo770lSAQ3GBPtoYkXOpq0MOMwEIKbjXOnMtwCsWARerOr4IBm9d8/6
ieHLcKPik2oGb6XHCWN1YF21Anb4W8KEuXrBDvZM7mcEzYwvsFagm5VjBh6MUEseuIAnM4BeUjfB
dc9QeimgD9l+9hCwxCkBlseYyS0QRRISnklFUxbkjMJGToaAHXTVM1AYmukblUOzHy31WqnPHlAQ
u6ox0ISHOMMFlSbtqQge/UFdi0YnnAjF/CjdavFzieQD5gt0QxhdesR2BfmclwvuUP/BlvP7NELJ
qGlIghD9pcW9PPSOBCyfbu6UFb0bT8lOIRzGN+x6M5itkzZixe5jKXmKSVBkisMwDha24c2Hyrpl
cyxNr7i3Nt0AfaXX2AP3YinFycvUisfATu+1or4o+hwee4gOHzaJYjdbrWa6VnWrvu0PbRjsQiGf
+HXN9aIBAExHIc/RSNJUOKKL90Y+hv27rYXEk+hnL1Z2fq+cpnx0UOLn1ouGg6EucXlZnIcaB6qR
r5WClhLX3EmalP2QZW4azpp+FmXEb43KLqR5rZLCBaR7FdO/1eG0DbrCdojW6hAbsdMRmMl7BKr1
7C6vi11UprdhAxO+Tym+NBbSqQWbi74RTU4/7LXOJCmcfB5yUeSiIGA82wQVxQkGd1jaqGLpewdt
IWFlWQRBdmA1+MEU6MF56bpjNOCs4qxbJpb+BN1yPxr1uFR6cmatjnz3BrVLInUwvBvCCv7oFmzW
nbNB5n98Iv5DiijMf7dgP7/+s7bQ6LOQ2MNyJJJzxlB8tmD/Qrx+1hbYo4C8aKoBcOBDwvi1tlBm
GTzWKYJgzN+KANd/Ragw8FIjlpwJLwhwfqwtrEZj9FKnMdo5PH1K/5r20hIjjwNcYEtCpUtYvCsm
AlAsVHklQxDpZsyjg0oYGZqTOLPcWn6IBvvcl+W64mskPBKJ8K+bur5qeUajsWWDW1H5jh3UdX8b
IcRQEMkSTbKW7PepMK59biAhHn1zYi1pOqDK0dWUL43K6dSxl96nsCkmLyYusXQTzq52SpctGrI5
KLdqLlNDypyA/bRpEaPBhCYyTr1hnjNlqhdlml9OOqmHdQ9SjtiKVtJd20a5C+YxLQq3rGueMw5B
X/dvZ0pEKFexMxHmoDOLtkyyZzI6U/5GM1mb6R2WSKYX1m2BPbOXvWWPeH7WiSW1dlFU2T4vgqfK
rEl8ybknKxtZjj9tfGE/2JF329MLznnF+C4vM32Udl3fg4+ExlVJwS5Pii1V3o2mqps0wAdNC5bV
9soo23tsmbhl4mVYNIhyjhKWK6MSuqO0SAuC2c47jCnJWEO5rEgAhmbIWLehEup1IJlTe6myAzfl
g0q3uGj6URzG6D3SQ8dS/OcytjA0WASZwJBvp+xqwNHQNO91+hw1rBul9qWPZHf05bXZJ/sxax5q
+zWbOL2loHbTwj6oKRdV8Ux6Dbmm0LAj5chRe8MOxImIgEo6jQKJuVA90e2HavekSD5BzlPaY1wi
1CYRL9qoLhsbEc4kGpi81qUyIse0hxfolijHEwOhqRdfTyVdXZeNBOSZBqRFyFIdFHAIEAm250aB
R6XzafPoDJlvp2tDjy6pXwm4Qk4RpFugLJi5olWgLYPsrKK1j1120IvMMzbFDLGAmKVRdYhvuR+t
daV3pdS4Thto4ukBDFYQBwdZk7btqGYOThKbORn982QXJ/Bqb+NMxxAp+iWYL8YiE8QQdtKEAL8C
GWJg+eVjjvt4zhBkALJpKSrqSCPnB9/DAB1Z2EsrVd5rFTd1G/JYmWslqXZQly46CpkqRxk61Ww8
qqVsP8ljSdmKd76sliVF44DXbhLqzsjq9dBLb7aN39vOpoeJpDG9RtwrqqVEOKQ5RPcx3q9eLx9I
7FxpXueG5XgzNiTkkBVz1kvCT8x+2MryN2vi1zfl23R6jlj+2JV9HFX5OEV8/zXiDuq2iNjthdxH
l1bnAGF5NCKJlGk2SykU5zbQ9ppUXwWDguqWetIODrmfGXdg0Qx0DeZqKHOLPXvgDmpwJOk1oR6X
XydZPU6jGJdtCEkEQW7llRdwc5a+3zBAsfjkTFmOmq4+l6ayTwtjoSrKQ2h64KDsYME/Oi14loaH
CgVCrl4JUk3hu1P7RiSrMH9pxG1O0GoVtdpLHEZPvirnbyRx2zPDDJ8mpJIsJMMBG400OeBDZIGn
omXFX6LlGTXKcya8DFqMhZgreK+srsuINDy9xcTAzt6g1k8LPqeoFCDhFLg1eu+qbKaFL92qdAgl
55wUvPr0DX1wQLfr1gEsG7qKEIeIzqVeQikduou+mqc6V2rDELgD9YfMuDmY0avW3+Y0LGnsIqMB
eX/MOTc0uppW3OrIiPQuOqKgW6J2ILwVSAtRtEgk9IfMZjikFesI5lpD46T4fI7mRoqGqqexKpHI
aUylk0aAf0YUM6bmMi7Eyg8QyCSKfxHPvZpG06bG3oFz/uB7w11FUyeCPUnwi3Tu9Xj278IBOF4t
XYFIuGDw9xbBz6+Y5owjtnShxrddKZ8KQoRs2smGthJhF9g3dWUOuNWnBi6BmOKHSsc0qzHWl+yA
HNLwCbgiYboraTSWksYCzAeoX/sH07e2TISuRBEeyPAhLyAHva+zk1ZSExIEEc2a4v/Zg2fEASq3
vilQM+j/MVER817m54nKT6//UvXIs4b3n/DMLxsnxLzUQhBegPB8Xyt9r3oQ8+JGhPJmIZCcJyif
g2f+SCcVZ142zeqH35k6z2KJn6fOP7zvn9ZNAxyAEGJntDctL0eaGSDcNPY2ntZGq1O3bSXGssoN
lyade+6CuNTjzfBiHdNWdUeJPDVCFHGRgZercn9t4SBWCow+Ph613HMLUz9AricNGZ+W4st7oU1b
Kx+3iBE5VfeVcVfJqZu8p+UxbtaqSfOEUda6ATI39vf8qyAHGqcTLdu/yCoo2vFh0J96iWIlvCNM
VvGWyIgI1VkhQsLtoOZc5t+0kaJGA+KOXdgi+xhk7gZx4TzleAbyAkViIFOKhhJ5r1QYkCL0+j25
7msGKDLtkL7qOTUmLLbPPpOgOt+r8c4gazy/IG7MJ7PSiqfF2gYaMUhMX6prQeNgBxe9cm1ihvNo
svs5Eb13Bu1JChjoOrrvpvmjJvalRw58vvSqC0076iQDxURzcL6uFPbd5aUmnZQUc6QzhTcYs73w
5Gn3pfduSMwh0CC4rM6AMF+gP0PxiT7umGLhsB8pzwj+QHoV8RPRFt1lQeQ5fmA1cqKA4yrFCSgB
vZIDyZ0IJ2mg5k+VXSOmlEhFe1fjo/nqxkCxu0o9NVLPQn4ho3BW0nJHdhnxyTY/7KIgOa3RTu04
Agnjs1LOv2ZcF6mIN9Z0aUqgcNL08Mc2UPPymUcX8JKmIdTn+f3fw1n0Bj8cJb96/T9HiWX/hVlY
I/eSbfQcnfsp8eWPNHbTyrys0i16F86L70cJli1GxPaMy5w9BV+PEqj1GM7wPUMMRh0FgOJ3ThN9
bpB+Wl5/fes/x2uJVg/ToeyknU5A9pNZJMtS9h3P5GOKoNGLh/ROhpLCnr0kkUEpVsTbrc1cEFNe
n3Mz3KtmSOwCj1nWG4xre/ucWyO88Gk4JLqv7oZyfOtrNjSkTl5pRqS4gJ/kjaaWZzgvN1kIRG4w
SIga2n2nExQbSAha+umi0x4Gy16NNon0TAfUCbG9tc+7Y9Z6qVsbJCEKr3TSbFiGkNgGMgJ17d2U
h63k5XvLY/cl0Yw1WYgkPt9YQ+6WrXWM+hq9E9NfH/NWrd0BundypY2Yo8o0TN4mCy96UmpsW4fV
Eu1Mo33OgnzroUpFr0+unwo7wxQ4iI1dkL0x4twqMQFZ4bvW6VuInqr1bjfX1Mq7Ok83ZWGoKGwe
KEBgRh3a8WkqxLNlguS0+TnNEyC9xu0kwYi3+ngF7o+WTm0VF7o8bP2qfWXD4z3DzWfDJHnbqrbv
9I5YcXVEKjzoZ1R+kPKBaQwV9UoTDY9FNVwNnXdTtRIK5PibT34yaCoq/9GX+MJNj+qmCu38nLcj
76gPL3N+lJaByyxn3FJ7B38arwEGbaK8fZA8fzv0yaWsh/ouGzEFDAoT5Qwl8mhqb1OLX6211y2f
2VcjhLQRNnKFmIwKawiHP3cwM58LJiYeVtcGKwb+z3+cK7Ma80uJ8qvXf54rGhcuZwRs/nlT80Vs
af9lYEJCMPJzaJ/217zvwYgks1/6W6D5OZbhdMJRg23gIyXjt9xGqj6vdH46Vb688Q82z9eVj5YV
WgdfOdibZuldxHoxgaVphgffikd2tdIpCq21lKbAS2QzXxZp17oy8XXrMaRNS0pxYyHUU0h5caRE
I03Cyy6YdANkxjsgS4gDtQcpbnXGjP42bhoSCRjqDp3Tj8ZayLErgqsgztyQYUqN1wgkJ50M8BGU
0SdpdjjrfHjzAsDjWI5unGn+vYcIAVmxT03lMUNJwJ8QE2F3Rz/3nNgAJhoB21U9RkSKtZ2xXglf
NYz6lYoGrZUKN1ZNCiGcTf3AzKL8pugBi+qrJHwcy5Nm9A40BXs49SoNBadRHdZbK35tBmzudbwi
YZOxfuQaCa7vidyA2ezTiWMSkLEgY43sV3aW3RRqABYreI+oScZYf/XIymPLjfh8AlWXQaRRSBRV
yFOgLQxjdva4mcTjYCUrk9FWoR4SbVoxfQ4WYxw8qDPBUpXGu1auYEGELG9oRvKkW/i0+ALoi5s3
FxY/OqjYmCNhfzlKhbM8EPk5i31nGMWZieNbUjCjnZX/dg77G8Qehd1sFJAVlPWj8JW9wRghR6kF
+ytT8VBN69RCbWleS+0VFORWvwtlEl+R7UWAQ9l50gPWnbQvGIYsC3naBMOrUcqm283yG3R8+1Au
cGox17YtRgR+AVLPNHp90dXRuuIMp224zu2gZr9uvrRjfmVgsPf1F3WC3ErlGcZOZV0SOAE3nqqq
7MkwejYndv6EFPGh3KdBd1nWwXIS2ks/2PZdGTE24GF3BnUgJSIIrgrf+FZ6NaqlAnpdVrG0iiQr
IdXNO0+N8iB1tfQQQ0xlil+Y7Nz5BZ5sWzpTK8gKmMNJu6iyYkAVYDptXdNTKxsoNbgPSAXWIRSi
L0OEULge+xtiWpm0F46OG0IdjGMu2q2KK2KsSmRZ3X1RRGsFcCFBZ5s66d2oMA6lFZFQopL0qByT
julWAu1OdP1jPdpnUFfwksx9lKmO1YIug1NhMM6Htg22UVkHVnvUpOzcznaBjNDNiQhNrXpL4ciX
yWVjhdspiN8SmW8yVGZBhDLu5UG45RCsrJgHp7j7YwvLj639PCWfDftYOf+rsOS/++EC+NXrP3tU
DnmTAxsa2U+QAAIoUAPY/zClv9hNtb9kslzt71iB74c/3amiz7ZVfAECntrvlZRzXOTXw/+nb/rD
YvD18K9I87RSI4x4epjmhaJGRx2jbd+lBpJatVTJbh4WCaPMrtZAtzTaloy6yVF0pIBaiWy9m7OW
S8OVxuha6oFn5AOxaB6O8F2nwgLFJhYs8KZYC69krqpywSwDjPtq4k2O2eOEH1KbV6d7eW6XtKhS
N3hsnP/j7rya28bSbv2HPnQhh1sCzEmksm5QEiUh54xffx642y1ZdvUc37pqZqqn3LQpmtj7DWs9
SyxlkCXBFYfhyRO6tRC5V43Xr0PjQQjBmMkYqWNff8KbuU0HPNlBZTl5wGmXeRYI64AHyjDfs0zd
RJE82CnjH4XxO5Kk+CTnxRr9Kv5tYsJGmXEocU95kTAAm0Y3ATOcShWPstheFUSCp163LTzW4azp
PYaMWd6s6iCfB8G1kUbXnuvPVaZE1TQu0pkbhRkDXssUdpFrPtb4ynBBASgllzF1q0MG5HOUrLXW
BJeG+y/r9U2rPDbyCxGpKQA3gzk5brNZXyk0uwwdI/OOm3EmxrrdaoeIqKC0u+vKdZaVK4m7RXSb
tcDnQfgNh/glJJuxRSHPQnr6PJl8AeLU1IUmYMMV/GwXADsGJNpXF2AvCK6E9Dn1ruOQcCBUYFIs
Yle49FL1EjaQV1zi6SOUTjp8AC/sHzripYvSCxde0C+kvk+x3rsVo/5+2WeBiZs3JuiyjvptU+re
LQK0eUOTWzO/5o0iScoNfSM0efXWF27555ac3x4+AzUP4ycinXme/7vk1L74e371+o8TRwIkQp8s
ox5gYfjDLhABKG3uPy72H8NtoJsxDdNkEb019fDHVAwsFoB7aPVToONUzP5WKyt/KTq/vPW/dUif
dEZa1LuZabbhtjKstVpF9y6pH0ovzN2K4a9leiutiY+EQVPhRQNBLP4s8IjTantbq7Vvi/pSoaJr
taNRAi4BKCHQlzaigJd1XPbJZJwu5WXXy0QRWnNNHIb7MCBNOUMWk5TJ2mOivJJJtNk0YpMv0Brd
i7l4UKvsqheKHeL2RRpqs2g8da27cIVqP1jDFpAEgHVyuZCzSgTHpa96M8xK2d+1qkBbOulRMru3
onnSd06aEPJmiAXvrd+FyriTaK5H8ByOZzScj9Y1P8BewntyGHst2vR+csKAeyLqZOtVwaWOYVRo
OeAklhFbra62lZUSbVjv0lw/16V/JjjW3zFTFNAUFa95p11VUCySWysuByblxMVkzaOV1Sb0LGZh
YhStgiBUUDngqE9kzotqWs6pbZSBEZbPmYsptK0ywPTilO16H+bQZ/mezYVeeTY9zlFXuAKS/yj0
9b3aqAeJkR2VBSVOZNxlvbDULBAnfvyG0OAKVUXgSEohH9PcZ6BVZCvLqy56lx47rIPOoBPj8n8i
aUDsX7Noi1nTrlXrYIbWEe0QZ0+4TCt38cdWJbSVOCkgmMLAIHYCsPh/nhGqpf6ILvrV67+3peZf
cE81JkpEUCBInOqZf/QCeDUmBSJoQ8TP/xCKvo+71L8QKVKYMFEH6IqB8OOMUP+aChL88ZgVJzXB
79UmU1v8uTb56a1PZ8inM8LVkrZlABwBAjbcUzNJfl333vSNp6q4a8M4O0uoqdSOrz27RipyMxxR
yxjHoLWuLNA5SmYLMtYoYDBDdDK4y5BP8KCQ4IZCx9yOWFXRnIUoV2oRZy+zq8y9GYVrw6SKL1bQ
e1hxmz0LoVKgX5AFsqKbFGtYhfYoEBNlWTHF0bwJ61V461KDTOEXjYKwpl/rQb5Ns/YKFjY8C1PI
z3r1gMmZXTNiugqiW+MeWeMCVc3cs+ABO/ZdbS+UyM/4+usMgqibYLtToDf6+K7nDHMEdAB4oVJy
N5ZB2By68gRsWeR0HBNAymQSSl54i8h0UfTIvoC2yrs8UK7DDjl3h2WF7PWwjp1Az3nfZMZLk6jh
tQQW0IGfnoo5JbSWmvmQmca5iM5j4mKdZ0z3XgaS7eEILlLibfrQ/j9P11lkw2Hfam2lvtPWiTdj
XGBObJ70Kn/Uq6ZF0umvjTq7GychVMAuvBnVBctaR9XxidThs1GgOBTQjksEOEg6dsglAeCzKoX3
qbK5zeNlPtxkggoM415EAOkhqcjN26K7K9y1qJ+89Bo0+EzDiJnUJTWsbKsxCkOaIkYbsz/26Jju
WJM1vcLJQSnAP/3n0UEHywP2aaL1q9d/lBdojBhsUxGYmLOmcfiH1IhGh9PEAG7Bn/pjviuEHH2K
i2fgpCsExv/rH5b/YqIlsXRDx/w3xfk3JuWyPu3VPs20fnrr069/OjqY2Op6mcqEGJBNorM1GyX9
ehASYibblRqx3vJ0Vsw+M4tmJndEm0vGY+Y9NMlLgtSU9IJR1vm2Y40HGeXX5cZy41ngTiLGGSOk
mSWSG8qNFur5MnBh7oKlHMK9oAZLNWlu/L5cDRVHQ3dvCtK8UQZ3Mfj5NujZHSUDsg9vMm6KQgWL
Jl77AXr8MBjIQnjoC+8SaCojDpgXsn4olbNPkmZd9htTLg99pi7N0p+HlroitAxXhvpkkpyg1G6P
IyS/DUSzXmVxegRY/jQEhOGk6I8SXjZqmXDxfMSHcnRTdf3MEPINCPRD42YMlUvzvWuzuacRoAk/
HWiPNF6nQnNojfrGI0utwIQCSNC4i1JpzlknPSqU/Om32n/qAvgpFklsBYueBsGnUainjiEZGAhh
f4g4fgdaCj2+yDQYER9iQsOReUzfEWiFT5KBV+YQ0pqUVUJCIb2K5+mLiuZFpYkpOA47mpqWrVwu
XrRspBmhWe3qdZ/ALqYVUsd10t1VnFiddpBolirLnIXmXZOTOzr1UhYfq05zZbBYgz/d0nHFT12I
F5g2TKcda2NhrRoDU5bmYNKuNbRt4CqYYNHI9bG7k8jUW8MjRhCDr9fy1aVYhfPcv8mUV9kv5jUK
9lyB1x+ML2WeP5co3DWU7p1JKAXNNciPzn0JTWsP4gTjyCSU71DMu5N0vrdyW4l6p0NTP+pwfZJw
F1A6zorp62ZUNWDinr0A8Y+pnDqin7AGZhWCnVojBeKbxHISWxr08XNd7W4Cyim12OMbXiMcG7g+
CQBhW3wT+eP76JmPkkEo4zAqGygsCGiLra6ma+gZq7bAqjwycwvBUHDq24PiPceWude06Cwhg0PE
PW9QyPUUsCL6zxB9g8u8L6FglrJ863YG/AkyBpOi2YvMHv1We6r64EFtx00s5bfgokRqW1RAjISR
sRFLbKSc+7K0Hnqj2xcKXoCGSaFvkPm+09VXK38SemcoqyPhSZqK699onhK1W1lCMZMzWl+0S656
B9TjmPbtUzWeu6AH/qfL8APpjsGgp62706QATHdhIBVLqr2vSecBZV2bI/pKL3/ydaFyT7DUpgGU
2Uf8d6VJHN+Pi1XO3J9e/3FdYO/FyodK4ydKJjsMlSDWL6gJxly8D96FSEn5oyqVqwJDIL+bKWmo
Oyhbf+OqUJUvS9Wf3vaXKjMqxCzPOyvYdlk0c+kUGXm9FvxzbSwbsTuFKDCitj5HMfIkPHOOGb7X
CPRJurBqhrw6osgaXhA1neofo5iE5+CSF+bFHEZbJ+llbnnnBDNKhwbLzd0zGdlDfZdr85ADwNTp
SG2tfUfQ5AHm55DVg1U6LJoW2iLHRVWTXGNdZ5yKwVxGNxdsdXrIDIDykscLkNpCKlKAKgO5UfsC
6jPiQHFW3bv3irQOFYZfixHEb3pWYcjH7XwQd/nI/BwHfnjPGAf13Nodr3uVPhfZ2DBLDPQXsBqS
YINGkQdy6eqircfXxkXw51hPyOwoZjiC5th+dHhGXAmUbvJMNO47ImYMYUoRiqhmQ6rheokuTrnW
n7Trsrvv7FF/kVCzDZG5iNNHorIrwnQa4han/0jXYKNAtr9w9Un5LMGbuBF9gx906aUkkDfcZrjx
zJlWbXULDzR/mB0yGHt0qyUsdj/Zd/sKEySSi47Ro7dh/ZtYy2TYyv4zvjlYN6DYCfdo8AvFs1TB
mcJHTGCPXaD4d3QApmQvw6jU13VQYFeaDW+0sNo5K30naTH/zBGHlO0rnOkOneFN0u6nX1fvMDJM
Gl1JWOoxQNKRXIVrvlecX/s82nVnWEpC5hiM/1NHAfTEJuetVByhfKjwCVr78jFUV4Kx742NJc/G
DjjDrNZWcXTTejMrOaTtm2e959nF9O6I4M3jt5y/K+vYuvfQjMccWMKe9900JyBTtWS7mhOal1R2
XAHU08hc0iY+qTMxIE1aGzLWXGnvSks2zuNRGBYx/MlZHp8Md80ML8aq0gPv1GbAx8VX4TlhqSQu
KoXVktOa++aU8M2awRTJilvoTlvkLggvCWxiogt0WPdBgUqMgXFf2FIFPnVWvXUgYmskQI64z/MZ
alVlQfvUY+jqG9vwyFp6wNxBlD3XtbhiNcVooUAmTPwll302R4aa+4cxcDwWW5ne2kH/onsLL3oX
45K4XM1GMe7nTjfgOIGr3Kjj2UuM4ySDICI3tGBNd0sLJ9SgrvJJmdB31aYTTi5fYEyvt17QEM+U
XBULI3oLeV4xRwQPRrAp0hvMXmGCAWfWL8e9uTW31XX95N43rOSxnz/RaxLNYPLNZ/bcgNNmVNvN
S/CHOd9f/33MuHJmZnuF6phfawSbWHL5JfFnlGz8Hi8IqLS7+iDvyrE/jjrGNHhnOk+ZGmlwr92Z
i/Bnxvg0wgYK3RR9Eu3qJQE23trCW1fv5RvpaXjll5EiEeLXKFfGLZJO/l8KjYl8UP5HuMOirCiu
XfGRWqz87ZyMdhlzyjirAUmbV1krzD3qilzZNkQlJOjxSY1cR0g29DRZaKWxyjr5KnY1vhC88SMf
yZ99aTIUJaBcVOFUmNwe/2kVlX9xaX55/celqdEPiYTTTY3cN8nRR49loiWfLkET6T4qgQ81kgzY
idcwMfoX3/SxOuI3FGnXvrvtf+fiRPz0U4/FGPnfH10Sp4v1U4+lZV3WdhaqoqiSJFtMTci3dbxQ
E1bPVhQd+26TIooJvIJqMr/WXX3XD9YiUa+lNuIUKGzRyJ1RMedFuBaUiBJu0uYyAWg8JJIX0dIW
fd3NIZ05UnbUg4jqPl3EKstlEsoEv1w3dGNRpuxhh7Gd7eKDT85poHbQZ7qrks3poBpOaha2HtV2
YtzUw6UD+94M+kMeNqs+aR7GrH91BZjPIQi7upccVesQqMsg8RMb2NqxYzukGWc55F3oygyt+KxF
P4/NdBMY4PwSLh8Znbv4wjp2Z067pwBeszNEayWpSctSryYzXyaNV6FvrkaNsiDy23mYELbpdfMg
AwVfyxA+gpbrsUSto4jhcQqAaCoL02FRzCxmQezCKS+a/CXJ2NRRfpNccpelydYLhG3p+YtSe9ON
zvFqC8XE0bNwL/oW+ew9VoJG4D52MYjF3vAs4iRNsRxIIAwVRVqg/ebxjpH7R04iq0+jSyuiJuu0
8u/VIh3mykSdYuLVe7rjmbrTptW88ItLhDtPUZN5K2nnagIZBsVcGpV9yhUlob0lchZ5FLqBgQC/
wn0eErbz8btW1RtV9N97HZV1SrJFVYt3gqCTORacJgW5LwrLTDIBxF0J/Tg3vMyx/JtcAzaVBmBe
g4PVkWgmc6rlK79TX2sxuC+H19x/Zh4EzWWdGbBgNVp3S7npxHMiLgtPnkdTAu7A4VgYL5Wl3qZi
sourV7ktM3sUk9dalWi+PI5zhk3iuzU8aXJ9Bfd2NzHrBr4QAjBAyW8drYcRYfUzH5aiUQJVMZDa
A4CuvXLlDuYuYHKoolnTQEoOWXYlqlNYnjl35f5escCPoQmaVZ2+L4NhN5lsW+8uwlcUhv5CKBsy
YuO1Xo4HgzNZ6ROUdFzOvksYoBEwrZTlwrpWckxUDLnUYZvXb0VGjJ6+izz/6HkQCyNzk43pvo6N
g66NDoI0CqxblRlDI0sOK4grPxBWYZUuXVzW7BjwMj72noo0gsh7Uqah/HDY0wIT4ag2yHIkyKAx
TV0koU4ptAe0+HaTZTdg1ewcC2/ty0cLaCj5aJvRJGm2USzSrEuS5xk8qoxGFSVasKFBhwMFuPOu
GcAcpPrFh3fTVSoY28kf263yutoMTbyKLf+xNMSjlkVOy0jGg9RIhlP6LFdP6HAR0lxGVb+d3AFt
iI0hIQPK1DO8Lin9Kh4l3fSQt8lHyQyWinuBIbauxt6JeO9Q3Mf81CNWacOOlKyLZW4ND1JZo5KI
kjNbybQH8sOu4jrZAfhWbMO/J/bWUft+x47kCSkLH38cnkFXnhsvciStbxwzLh291PFL6XYYSQnB
WgJB9PT+ae/aviTOoxjHRZYnuB9iID1vCZkRwyhva8FcVblri4CDsmhhtCZeCUJO2twRNdddGGA7
eJ5xLjOfrZfQFnM+sAE3vhRiDW5Z3rs9zg6VdbHMdm1henTEY9BCtQjRexr3laI+liFeELmFuVkm
0lqGNGb2/rrMoxCdqLXna/5qqFm7+rMvdJ1BJFJemWA543/IANHmfR2akgL+4+s/XejYPGiEJVkW
J9rN56GpLsrTVS5/z5z7V14s/4XODyIEJzGCkG/z1I8LHZgVsUq6Kkm07r+XNjutZ74OTX9861+G
pp3nQaJCbLbt0O6DarXmemTOqymStZyZt/6u22z9tX6q3rG7LUcnfg222UZZ6f6GFWd+bSzcZbpL
7gRSURrhzjefwIy6kkbfYlO/kgw52iO8NiaoCZKNRaTclMWaPg7DAjQVcVHTUS+srYgIH7JVHD4E
5LIM9IVpz2k/cy+Y5zbypbtYtwpd18mEu7Ust10NNuDYgN1zGmpyi3DLpbpOzUV0zqLOrpWcFnyp
Pchw+I9itErizQAkMVw38qk5ScymrGcrPXhaOOcATW9rhlSTGwAwS3pKz1gwMfRwB9sxjR11hsLn
Mhuuh9djqy7b+iovrl0DcDoY2cMMbkQ03fbo2IZLLN02O/IiHM02V/lmuI41otxmnbk33tRqOVz3
xWKobZ8WeF7b6TxzzAXDsIW7xV9ALB49IhALy8ZXiToQ/kv0wOSNfIdZd10s+icmYR644yWNm+vb
5LXaLijisF3/2c8vqwkWEDxjSPV5yP6rIOcR//n5/fL6j+dXnhIJIKYChfm69FARTkgMfVBy/G29
/r4vZVzFug2KDMJfnv3PKw8UxwRMKn+PsSjif2OOJRk/rzyQ7n76wb88vabe+UQvm/6W6fRDpAzc
xH5gEBI4EDObi3MpHsWLCc9h2+qrQr2p6d1jYS/H2Up8MqJh53vcMGUkeXansLPv5m1WIXylz4vl
dp4I9Y2ilJs+TIY7GRJelLPwNJlaydu80h/rcbwyC2llufW6rXLsx0g3gknjFVTlIsr3Ia5Rghgf
LG98UBuPKfOpY27blO84yWeNemoJ5ROAic9EzHZCCeAaUqPakjctPFH8H8zammfY6ZLuuWlE1pdy
i/JxU3XUAxQd14XSMykb7TixbFWOSZVN5mgSTnUl1k7dxMQXhr1TkmjmBYQEh/1EkArvWkRhLBS6
B8Ooj+xXcVpq5NUzbgrclOGVetOh9XBg7wzITJtVYAgvlV4TFI9zCrys7ls0AgMO17ayjbHDLVWh
8ZBnDDYRTSQwaK2VbmwAodo6O+g1JIZh5cbEAvbYDCLzthPVzaBa87hNd6Ykzqw4pDUhV6sUnLII
QFY9udidG2nvYeQgI7NdyGmzymP2S312a0R1iD1oXGGrXde+6wQIis06xz9gvWZMW8yADiAMjRtQ
rOu4ik6ET8J2z+VTlKanrMZYO5KulrHXJfltnsFCKTv2OfBQ+C5R8d9qeX8a3XItxe5eo6qpeL0J
3opQztaVsX3k/iWqvE04bbMztZ4Ut2utMIFx9J0x03NkvbmFgVQZbusQE4XUnMSooq9Sy3WsMkAp
o8E4mbJw3xcjFI8Inbb2h1chhjWh7yQSCv9nXiIijV+cYj++/uMUo1LQJKYVYKOQb3yYEfBL4nEi
xwQrxD/1xKcqBK2HLIPh5Glk6s5y4FMVAvOPIQWUv7+HEb9xjmGy/EUV8ulH/2ap/DRWyMo4tCIa
+20/QE/uIeu1YMyoWwk7oj8SnbpCa49DfXIddMkYr1VP2OVRxxQs8ZKTVxneXccE2O+C20IrWhy6
HVMzQwzWGnkBrdiefblk+UlIOkuugC8i7YdoABryuIuZuQogkcoWG2JkuuvC1b1Lx7fcchcW3/np
hKpRdOSCsBeqem0V48nL76K2RKXhsFblGlf7g18oBObySIk8W0aj7uoCLamQ3fgNtTqCnFMOpxqU
+i2pvigVeE57nldjem5BkDY8x8ZgrhtEai1R6wudJ70OK7shoLflBBBGjoKm3FucDKPySH8IGsvj
A0loQsIVFwVnYrrrOVdazpcovyun4wZsl2OBfF4Z01FUMjBOBc7Q0piLSr8StK1UuQ58PoaKlR1O
x5oqClDcxzt9GsNm8HkgHovM591BWXt5vjarGlFvvjbaeOV22nMQEM2qN0vCDIWoXBWRYKetdq0M
JCxBsrHy0W6r+CZQ5NMkeVH8bmVOkC1Pq2ZyVAI8kOrWzuoMuEAoi6fUH/Jn2a1Q+LKzz6HjeOxs
Re+osX0x4geEU2gE8UqdijAE2KUN2cNgjWepIHBinbnSruwAY/vYRmaDqL2Ocb6VGEOHZv2qjC7G
s5ETyrsLO1YVnn+uzfrU+9EyqwanLTDsughoNe2YVu0D+VnUpR4hNbUabABJLEJBss2gWJJgNauF
BAwI6xRT8nVo5GlsQ0RGapcsFf+dJ50UgGqdej6xOEiRzGhGtO9xZPiQ8q92UjnTXGnjNtsufIKY
IJUXWUodLTftobzxg/JpaJSN6Gl3iknac1GJaJBi8gZ68+TX6qH24AQV1VIus1le3lup+upBgqAF
N/aNFL/4RjRX5bEhsBetgtJcwUtSaCCV/pEDdyYY8jyVw7VOMmeuhE6hr2XpIPRPnaHNWuDPqYsN
rZ4lbjvXkpVXnqPhYCY3QUkYbgojqcf/51XzjPFHqt4QQLFoUsFWdeJxUvoHL3sUDRz4U8hFwm/P
JmRs8nUKpMCshKMkiOvcGoCHAZZlOCUCItDgQ8qgopMGh63RYz70GGgJfAtngXrMQhfkd+so+VvB
+EvwhW1G/AmsS/b8GqOA8jmsLnC27wTFP/YWq6JoGqbVYrOUmbDBKgeqKFgkTE4e5WHAD+Gy1GIu
V4F7FEreRcDEDrDLlcgET2GSV3JfDeYqaPICTpbXQF4KrqSB2Em5fwx8Gm6z2jSMBxl3zMh9Qdcg
k4F6bhkiEgZ0FFAiJAwXTZW5ZlIuCXAkwa7dl368k6ZaJxs2OAbeUl2ALKlsyV9mUFg/wy/HaVNM
OR2tj1dJOZmRezI1xJq1gCtQMS6Vm+RUXwwwixqh+v04KrZrLfq0ORSSNE/H1HY73oxHVYR8gQCQ
oHnDOr8dE6zT4SIkwGQqcaBUeEW8qODhM08l2rlqCNMAuMOobpaFxC8VrHQi5pKzVoElMdTF85/d
bljsyhkWoHX6/5BwM0/4UWOFlPLH139c1EQs/G3++9Y3fAz/yTiSyQ/AqSWzHOcC/eg1+GZPPkad
oAaqUv6wj1sajJOlihoUXpwNkHZ/45aGv/uLW1qh05EIsmQ9oU3azU+3dC8X4TAmbM2J5dYq+NKx
DudfaIpLGi3qvHiUu51KOxsri5BNU6w4nk8fa+k2QehZyqlbPOD6ek8I/WUSQH6tPO7qEaJ7J9mS
S4ebFTyULSHiwsKN8Sth7Gi0BzNcCRFzVf7boAVUVTZZQnQwxC1IMk5sOIu+dzblo2gcRBK+RHXW
Kys2g94+ApxvAN0jL96Jw8WYP4i3oof2ajmIT3mz0ZQ7tuwcsf11tfTt0gn3zb3hiBt8tGvNkdbV
PDozRjUeIn2GYNtRHuK1aCuO2T5NBj9NdIj0VUhIsh6qM1VC1TqefGTy5qfpOXVRnpYKK9JHdv51
MDeg/DrGQnLyq+JcHfxHU1zFV9YDDYj/Klxq1gwY7xQbmlV8w9zinQxH07fJ0NEhMsS23DHxdPrS
Ed+zZ+sSJzZEBn9JppFNGs48Ww1L6RpYubBNH0KSHrmgRq11+qMJhvKQX6kuREOucYDA+MCrKLtv
vRhSYvLMya/Ur00YnnnDpH2eq3YfH8mTUKxHgSEozByb88tt9wkdoxXiRWaLiFiLmYe6Tcy5j12x
O06FPNohRBDcymQWpTep5fP3u2gYFpkLD7smK+hjXF+x4y57vhLtW4wcddQ3uosizFx0NUTmdhXh
PhoyJ+dP6fcSliQ3bt59Jr4aMIS6z3dw64J5YJ1V0ifcTr9SQvA4Mj8sKc80n2ZNGnPlE69JjgTz
8u7eUDdBhjdv12tbf5xChBnMqBcxP8rtps1fTeu51B7q9K7OIZ3KK7V8IJQNVkT7Yqh8kV7gMM36
Yjlmm0An4ii8L7unZFho0jI/Weo1a2DG2Np1T3g3iW/R0qzu8do78ZIrg/RV/PAVHmz/zGM0x8k0
g1CBczMhUYSIrpUQvgOYKYKXlB13ViT2H32+QnaVFBALWKjRD/2PcY7y8zjn6+v/OV9BOliaDuYX
OMzP41hCcTjVmON+O0YZIn0csaTDkwXMhtVk8Gpy8H0csVgb4NBwJv5+oBuC2J+P2M9vXaPF+3zE
jpWVdGrGLlTVUqwg433bL4ymXYyxjjbTsk4Dwl8n0R+MBlGM1GHirdo5Sb2PIt/aCuZ1rnrN0kWW
YZWT6CNEBsBSStrL5jVCHycSY0fPxn1W5Ffp8CqAqJYFnKcqIpuJVAOKhD3PskIq3nY+JU1nZ2yg
Qk3ZZGhbR4DZknHrDdYrthIapspxx75ehCOkqkTRo7li+cSeWjVx1DEYk1Qo5h5XRYiaqiffYIwK
ZCcT2spluyME3bo0lorhPVsxtIPeHC+uotgyOE6pnTdigHDXhW1lrYuMJO3Iv2va6NAq6aIB6pQO
vRN61KduJD+ZQuqYBZRVKKas65amyJ+M9aVr/VNAkZnq8qqkgHHFGxnQi96LS6VvYLwcWN7MAoZM
9MhocOB4mTel250UVEqdYDCLCcerVn834MlTMVq0GzQE0biUZaRYmnk0xkUOiMxdFRjfx10f3OPw
e2rIRKO2tFWzehMbImcH656/xasq5dOowpVL5tL9GNLqBWMFIqhdyRxjqHkLAnmb62S07ojGytHG
W1D20M/CoKvJnPEkTIR0L2h5JVqPrnEK3JUJgXvZFIasdgcPam5lGC9KDuvN7ZU3EBfRUhnHZ6my
1lZoPjbUwTPB2ytqNDc09ZTgllBA7aIjpVU56b2ylUVr41VT4Ex7I/bWezdhdeRtpMfzVpjc1FH6
MJb6CDG3vkuNYq4rTKi9sl6M7j2goLmoF3cGDCOIXwLRfPUarC7gPyaGavEiCpDLGSbKQX3XTdPF
TCg2slreRIwd6Z4RyDGHlBlIepZTTO+WobgUsEYAgbxXmF/60p4NHPfizTisRFNJtr3VNqu4NK21
FOqoWkbIekpIw1WO7Ci6uKaqh3o0JA0ss6JjABAoaFfb8pzU1huHQ7236pFYYGUVSMNRFZT5YESa
07HDFVqIZjQIVdSeZevkyZTxvfvcRfGuz8fD6LvHthr9t6FG4dTI8umPPb0nB48y2YiYmKPmJBn3
P09vjk7+hU/V8a9e/3F6i5NfQGQU9bch8d9lGgc7Uyr2bDK/TAjo5H38fnqrsHoUHE+87us4Xv1L
nQZchix/D/H8jQJZ+qZ++eRA+PrWJ7Hs59MbdkIiZ2aJAwFNmmGpE3OZqtaXFYDLU3y0KPS3DfTl
KDVshp4rvyFJAjwwyeChE9ZIyBQRaEYiuy+u+FgH6l4U3Vsx9AQqBoVEYGCDMBPo/QCtz0y0YRHr
ukXX1rbRR/cqUAfIg7iWQHQGglosqsp85Ut/FAqdBRXdJ8OUdttTFPnQwsacMITaMje4itCB+QQV
5FDScTwzwQ7JsxCl4Zxbt770YuGrQPqaQ92bpu61rWn1DQfW/BuCz0XynwrzKD2KunBvxEU26xrL
Wwh4qXNNslsD8CXugXnfSyToBu29VxceezOReRCH3gjKokoAGAX6KpUH5D+AO4sM07g5+T2jZUUc
BqtEzdsYnoHs3Q9WQy28ATanb8ftkd8R9b6tc5YIBGkTcVNAsmicQRaWPhYyfxq1W3rPaBqmo+mO
l4TDcTYm4jvwTM8ZzPA6T8Ao/dGPrS4TD2XKEwwBudj/eGy/FF3Td//r6z8eWwWPD2ADE38svGHq
ue+eQ1A4Bt2kpPI0TDJx6p2Pxxaxl0osIL0tbfY0E/5edClUcbIEdkvTppXc7/qSf+E5/OGtfym6
xFaoSyUasbRBrk61oGDgkh70bhCXSe091lCb7LbUvZUr6MiUI9qQmVvl0lNimKGdSOJZDOtLarj3
mT+eg7xalH52NYo+z7t21pWR4S+pqIS+F4iosvxO08jARfDRKCaDMGayidyi7Uyj0amtpxTIVu/W
aEmjfor4uM372g4snnERg72j6D7MfhuOfqJXb5iqlwOBaIGne3M4LPu8CosTDMtL0KVYB0fR9qvi
OAgkUEXGekzCSeg9rMxEfChKZQkB9aiL5cHjURYG+pOI5FrpWpxgpEF2T96SE6skXzEET9Vu0Zr5
a0LDl8XtQc7Fx74I9mHNdIxik4s67xjTT6VgryBhN1RlFzahtPAzRV+3elK+FH0sHMYOZ8+ADDqX
kbufBzhb7P+ex6A45mpmAnyX6rMyGIjtJQLzDKNcA3M4xCDy0la1LeyZjpubTyxgieUKlnWiPeo9
bFANtXCq0Jrx6+lI6Ir7RN4oRpMoJPaA5MBQbxEBh9Jbh/xiCYlg7yXJsCSmCixFjQbeqHyyapV8
WDYxWl2zY4n6x54JPHs0YUTbG4aJ9U/U/sdV/g3x+ekq/9XrP84EcH6qOO2uvz/4H2fC5CFkr84K
/R/xy/czQf9LRhFjWNJ3ctb3E0H/C3gnfr1/1lEcFr9xkUPr+7EN+/rG9S8X+SC1deGOdccAPMsX
heKK4tysiTXyQHQq2v/j7sx620bWLfqLeEAW51dJpGbb8my/EI7jcCrOM3/9XUyf3CQOcBr92mig
0Q1HsWRLVd+w99pZcGOzqCqHpr04WnO0E8CWti2x+2motIq9Zmew8oxdkTDnGkhOug3teKXq731P
2WndFdWj0G/MmLV7CGClfu+hWi1xpi0T8qR9cnkX5tg01KnZGCRQWPZj4AhgtSpEBFwTibHRZzS0
0jmnbgCrDxWNMhxqXANTRVE8vYfV1469ikGgqB3f6/atMrxKMNclySmqyE5VWm4AkXmkibTOQ9Lh
BENmy+iodx8DwleLGZF+BXkvuNiI3szqHrUJkOnuVEASaBxW8d8/Ls9hlj5ADfSkNRzlzFWvtndx
Q1lBDrfDX9RqN24nHztGzKR60184xlkhTakU4a4m6rSKHyPX2eZmSeLxJTFJ0dZbmrgI6Q3xLAZ6
zyZ7ijPq9cwAbBw9s35hv6KR7KQ/2GF0Y4Esc5V4Vzg3LLuXI+BYitLromhr98+uWb7rSY6FuJ+Q
y5nbeUK3B9gv0x5tyUgNj6eTn5RuOM4OGtscYlb4kSjvqnIlhpK4FcR8Rbdq529iiDdRep6HN5rE
Ur3rdUZzLTKlBFNboFLlPDXEXGtyT5e44vJaw8laRZZ03tMJBkJwGmrPUXGLmiFR6jkHZiy2Naa6
SCcReTT3+bTwWPFtrzrNOFvue9N0BK8o54hNSpKXH60x+SrBN5g3t0M+39QjM7TCZPKV4cMMALMa
sNorMTyUS3J54d5FDVo/fhyoZp3YQlc4MbozTknY7qI5QWCayHMPe9/qsQ6EhwLwxtiluBa6KF2r
SUINRbvbTOp1nxI5Cr7e0weSJCBSFk5o32G8U8hlkblX4ez61o+gHP+1JyZVEDZoBEEW0yCCnRbj
2f9QIhnMoD43P388/seJaf+HssxYKIB0Vb/t8B2+hCYfszff9y9N4G9VFLsGfN7/dRT8rKKM/3CS
YsNj8U/5s4gC/sGZybn9+5n5/aUvuwGQpzpG76WA/LX5MaW0NWXOoZVV+sHJrmAz8K7PcsT57oag
TVjimc2b1zNPEpLS/AWUwt0Yb/qvwYGFwVezQMK+njvhhbwdWRZfWVvjYt6JV0x5k+rN9bXhubsU
Eto65m9V44uaQTldlS8JmORgeC6M+tBqfGyD+MEon+voqXA+RtJ9Zgx28DpVa29/aM2q2zd71feg
Xz71D/MHOcmFD6KTIOjFGEuZBbrpNb/0D5Dwz8YTgT9ZinFuhUi8a9a7qlmPyXZWmMz70blvN+ZX
857lOOtCrgkznSDwPwrpddb9MoBP37N3vqlhXwdt8u/9aCx3KrWEC80ECJHKmPJ/fzTM5dL9VEx8
fvyPj4b7H8LSAY1bzl8GGAr4n8WEhWyOQkIIQkiY3/5sMKgZbGgmoFDoIECbMDL4UU6YoFAIR3FJ
pv1LtvuPPhrOp6nuHy99EeH+sjgjjyjV0ea0mM91TIBzeafV+qWdh8dZL0BfcA3GBYSxDF2pPl2S
RrBI0vpdbsxe1Tc7Mzg7MTGUo/nUBBaqLSw3hS6fy0YwBDXcnZzUS+kyjZzQCMSnwGBGPB91VZ70
js9I2CD7nqINpMN3YZS7sWubTYwDM1o87RUIajhBQs9X+nSTQBfuCvLPyJ+trIGhYrDSx69VjmEA
u2uCO7Q3v9IxnRpumhq56li6VySmUxth0rcDBgpYU41x1w3Z2nEirx9zxAIs0kixJLML2Vr1TeAT
zKWOs3BOd4wX/XlmfNFZTyli24aYTa3ZI5jYWwpYMV1C6nXJbUcsWATs+6aWJfWxGQtf6Z8d/Yo4
jG0V3LrJU4HlW+DUHUHBpKUkyqvzSLm4S0rDnzRxSomHAjAAZKEM/DaOGIHoV2lEoJTGJV0xtYyS
vRYrGE7aqxwqnCmqdYRHfmi76z62vNQMVqDoGIg/g4XyJVbADPdPILTTCKRAjyx8FTFtR7zN8+ee
75RyTBhg9Mre3QZj9OjYA1j4JdS9ZYwbSW01lwR2lPiRvLhyzbViB9uwUj11QZ3PPZa/csUgY9Ol
cCQDK78p3Zd2ysm7yUmaF/u4Inl+fopY/EOYLMAWmKcw7A+ISJ4IyHk0ozg9ioWMXEWJX+XPDabE
uIr30s3udAd+eoIwGuhcAj16IuuJfWWFl8GU0zZtSlQigAaiKD5JbEoSknOvmDvRTXe1kr3yRvZY
c8JLxSLcRHdOGVMMDdrDv7YG+P5pdyx2Ozj1VIIb//ag4w98Pug+Pf6Xg46TzKQtcj8R3hiAwn7j
EPk5LfnZNOFocIGRs6mCJ/Xr9oojkA0bokBO1uUr/6gEgDD6ewnwxyv/dM6JIh/NejbbY0puLCAe
c9+Y7g6YGO83Z1PM14k4QQ3yZ1wn2kFjK16BiryexS9fs/IrpTmY8tXiQdN90l3MQWHJtFZZLSvO
Jpw2Wb5ls7vWB/okhqXlDdQQwyk8kRCUypxyhDuZj34evFZF7HXiGkUBkoWxJDF6hbBFkOVqnItJ
YEhQvTJf8xXaIvFav6NPPrCePoktnYO9t9EhGH5p1x8l5uVGs9e4mYnaZXbIlQLg6d62D/YXge1a
/YCkLdxTpJDiFh9RHTTVW905VyxN4uQmQVVdnlNCqufkXPcfmBq16H7kFFFO6nMWMV3ZzqNnONeM
IohQwN/70Q0rpjAPFRq8bcVQak/NLSccVdva5tg/W8ahJY43Q1Sl3WYF4XeHBtXvTPabtY46TGqX
TuwhPKk5wUrEqig7ZEZI90qQlY39EJXtymq3rPYsmCFxfzbzfe4eU/GVZ6uwotcfaEe0ch8Ub12/
B0XHTXAqja0tsnVusyHE4Rd+jYInJT0E6asg/4isGowMciWS2zR47RrQXdCPu2ub1Y0smGcRGTl9
EfmpLXeVuSacF+dUrHzM6kkn8Dh9n62tE17jEFwDCWR91ELC9KJ7peHnQ+8hiq1L3mEmn0LnptEX
aafvOoPPRcObCDA9Xd6YgXy2MmbZuV8TSlMwcybMpn/JAczv1Loi4uYYpl9cX0e/goJvbzrKqpEK
erNVW0C1o6GKO3rjj3YBbM6XLn/uds3TQAQRCnuDdV2+pdPyFWddz56CWMTddMFreiynd14Jd5ab
XviRJXBcJhjaxpnKiCioLQY1qECl8M0HqznoxnZ86mcO1LVKoFiFcmGDACRGFLgxym3trlrdG59w
1LT2AZt94r4gn/fT/pLlJb7IY53d2YXmMRyjm7W6s6zurOKSYDCf0tdWu1ALGIqP3a5DbGmjruR2
w7eq2m/p2gVoP/XH6bpHm73SSETuyB56xKFirCb8/+aX0Tw7Sb1mw6g4goXB2nW+uPk5PqvySA+u
V56S+Dwt0gKDdqvzA+fHv3Fg2BQ3VXJSI49hotVsoXAbxk06hWtDv3JjrDFxuYpfzG8yptRYBTj/
0xNvnCSN4LHyrdmZIOMU4hQ7WCj1bTj4GdoWYAroBG0uLOHp4U4+5PKqPkdnkZSrmVc20+WL4lnZ
ajgFHGc+JMM1Db+BZairj5p8Y7mynTvPzk8T+/HirUSwriMTne5V997gtrcrJMIf1ogRSrxFg5fQ
mIRPNUdRKY5ogn1nOg0FdBmctTm5qNy2Keh0Rz4nDScFaA8TzPc6n872tA2buyh/Q18jk0crfWYB
L085Iba8JcwbBe8eEQrvcgFse/10JhtaPOHsqa+KyW+9tn0g5t7QcBWtclbQrR+w87VeOs6GQgIi
4mPqhbOxjq9zoFULaGpVVRvzUSUBvCVSZp32/jJATqKvGp/iiMVs33abvDsLwbn22sAZUWJzG9Zf
cq7ssPQMKovppmTWUU/PVfXEEZ7eoFOpPLFd1jNsrUkj2Znv+Wxuxtl/HXXeqHy7yH3LXbk4L9cl
tZeRf2OsQeDVqPiq66eOzdv4WF6yl+Y+JO72Eky+jQC2rDRPTiXzNL/qV84zCbu3/VXAn6QvYwyC
0usovfIAbsrDbnkvEER1h3b2LFTXwbQCgNXxYZn9zqVQanw72/B+u0IQsbbiS5rchx2xw/Nth5aH
64KLpYIE2KCBhc1rhjuEbGV/X3MiJOcq4OmsauPfuwD6fnnT8DgMBVi2/J0JkoaL2/9z2fLp8T/L
FiAJQNfptJZV7C9gWsoWxiVseXBSQff51J9py2CCIMr/z8b+pT/DScOA5QeZ9p/1Z8s495e97R8v
fenffunP4kkborRUGiKBa+a4eIMNnPEV6npOiAbkxqjHw8nSy7oi2sf4GGoIHP1sf5Ce8Dj2ANQK
tTkAM80vmSSwMNW+DtBXGQWsUqKYIkS0LpxJc7q0Cs7KMKEgUioNuQ0Bz1s9judLZRpXfR/HXpkK
P2yMO7qEbVoIQoYdMJimFxmOnyX6PmhiVJD1c9elvhzMbZG6NyazPi2VB9FwuLDNYdTshNvS6i6u
XT3YpvTTNL5RId5GQ/ZgKt3NELsXhkl341w8W/q0UQdxbdTJlgzNO4kTwm2JsuQZh/YGETcRjBXQ
fQnX8aAvabOd2drsUsmh6Z1TWKRnA7meHI21nI2t0VIduAC+xqS6DnTxFg5iW7lg1z6iKZ0eJgMw
pzUPKYJkgd78q6PhSJglYbcpwuPJI3uB87tH6lnNTnkfy5DhdM5J1TNL6jt5Rb/E6tuxIPnk4sbp
s/vQ3I2D6ZdFcCa0YlNhPm9sDRoAZgmFsHLpbN2hPkpclzaSpoDEiKmLDhMilxE9TtrGBy1dqqr5
ZQgXHbn7LbL7gzYRnTyo2zEq78IZNqaLHD2gJBiMTZ8mq74cl+0S34vYT93dyLK/0lUXHnACgNfd
ZJFzNdIKilm5H9qBNq0AwIK7O+Oi0fYxoX11iMRRUrwWCBZTdTP0Mew/F4FSfVB4alwevfNgEK9z
GslAIH1h5wTxplKqyDOTwuuYqTekJncKN1A48NIRETTjklEXXExLueOT/kB4zZ0dUPcGgVP8e5WF
ywd9mZAyEWIVvVih/mYGtejvPp1xnx//84xDY6LSZakMfpdsut9mUOpC5F6MXQi4F3vqj96MQROa
Q7o5ogI4UU2Gpj/POKZZi2Xc0NGK87B/csbRI/55xv321Hllv55xCedJW0DhIB+O5oBFkjLL97ZY
WBql18hqN9vc91p8F8Tgt8S6NtTLlN2lRb0xB7EjjI1UNbku4UpkDZoWqbB+CmDsMgRBmhY65aYr
wuMAzo+S6CjC4DmBJqaE1lOWSV8Qw2KgyFON6dBM/aYyEWZVvMWd9z529pYOoLH4lvf4NevrrkCp
W+lYEq3sgl3Bb9pxX44Vwb/FgG45PnSGxGHS3YM+SxQToBFzqDll6RMHnjS+GP29S5mWmPVaK4tD
iNGqUaJzKsnvjKlomQknJH3mEJkqWdNRqOvF1DNwtk4DmShF9Y38kbe+N66aIT1PwVeZoJfsGRlX
6GCo2FLN8AvxzShJJukRaLunPkGb0yQnxDt+POHoBAXSkjmXQMSYRkLxavcxTK2LlIUvBpcebsfB
NSjmCqrVbqTOM+p2Y+A/1QHr55R2NbLqhgGarJHbAFlDzbjK6mYl49zrKucUsKvCurwyNXoebisn
Z2CjORu1bL86ddZe9UFzFHUbbZqp2tskhhpMBDvnKCCaWPVJGRkuiQFap3qppcJgm3GiMaTPk8Vv
rGbSCIb4yWbyqAHvYg7JAs5TiUHIawblUgyXIa/pbKONZIKpD9Gw7ZhpUtdd8iIv7+bl2zAKalyp
8nNN7jKGRAXDorEzvIrhkZhVRKmglRkqZQyX0Pedkqhdy2XqZDF+siUxWuYjFqRd7yiveqUSeTC+
GE62jUbTj2qHfWiyAWp8MLJyremT1xLaK+M7WiKVXDPra4QCQrS0XY7c5ZnCDOxLUQ/HQkFsBXqZ
ojhsQbrIda6pz71irEhIuzMmaz25hDY2tXjI6wSUZoTAfuBptVrB9g1mh0lc7ZR6UwkBtpKPVtjt
qzLxHATeRXYVNeHtYIgD+7DbFL9Q0zpXwzwczJaWPXKBlqbsLdLhS4OG5KSn6T1pGaeKgGph17vB
fVWQq0YRy9wq+U5YaQO8PNNd1+P7lfmmERT5GT2DbGgOxqeIl8Zv+fCvHruxd1vUCoiJUAn+7dnO
Cf3pbP/8+B9nO2R0nQxAiljd/K8i4ed+QUOSiBcIWvt/Mxd+nO0WyYIOQGQmdp91h9+Pfe6KH36e
f2TM+QMDsFxrvz31T3M3fSoMmSRJfQRNlAASL11Ax3msbMsiS9EwoSg6oGQiJ6mokvHKbtDnKWM4
XchEMAiqzPER9isYeQLKVAD4N38o+qd0Kn0FxWCOnRZ91MpUiPzNTbK93J09293KSoO9JW6DcjhN
U4q9Ty3fBi7AtSoALo/q19btL9Ncb5FynUe9A5pZae+B6LF+uyomkxbNsm7srCA+pVEJ/qna83Hw
xvyGPHW01nnHIY9/oieDV3ixAXVOEcucGetgYezTAjRPLvZBDABIxAjCx0ndkwS2SphKzEZxzJRs
lzGdA2bAHH5XMUk3zPs8fGHvggPkoDTdg9Hc24O66ucXC4BArGFZr5MWikDjOTlcW0c8Drn2ZNjK
ezXZb4kx6yvdPMdTqO9M1ben/FZU5psMm+ukYnuoU/6mlMEp5XAxGjdKnp6zPDgpA8T5pW4WSwXN
MiQ6BEtVbUb0zjEwSpOCu6P4bNoW9Ge81ajJJ3PctFn2PIJldgRjyLhGVp8+OCUwUGr6nr2LOeMS
NptLoynEOTPk4RdarjPuvSG1b8bM2BII7mdu8dwtNCd6iJBegqvJQzN7cSr1WgeXaWTiTgYqWlKa
kJpupOznAaxl25Jyjz1AFNo26GtfIa+naZJ9SVr2ZIH7og61zfo21+G7zcGNCpDIVusduoJjhtRi
ThpuZMBNlKQaojAJxte9SxkDRdm4Cuvu0C1Z0mUE/aUuLTdnwhsiZeuj8t2eC0JyzRkA0r/7XKM2
XE4ZATVkceX9L0kBksk/z7VPj/95rvH3wQ0U/82L4ZE/zjWOPJSgSL5cpJt/lbM/zzVahgVCRDG7
4N6RMPysWZkf0NCTFqES00os6j+QFBDf92fNytbi/1/6krL6a83qTlYDzLkrj71p2SBwDy2jX5tp
le7ulIoJbO+5zKCGWtsFtNTg0dlD6WAJr+Be7aIQcl+V0sxduVELDj1itj8Xr0bm3JRxyphO3DJj
TnJrXJlUEmrCO5BiaSzFk5klDIN07NQU5mTRP9o1frWUcAbziqD2V0kZ7DK/Vpu7DBiRjLYmSsWI
rnTWsvXEuJS+/BTKCF+asmsD+WLNQDpwPGEtC6J7GWnqN6fVxF46Bf8iJtlcRd1Sy+CBQ3ZzhE/c
+21XTre1Yrhn0lEVCCPJ5AU5KHuDOcPW6l/pdWCltuN7UCevddputK7e9Gp2reXfB75enejnqFn8
1ZXpO8Q1mnp2rxjGXgP7FaG2Eg2M26o7pGF9lWTiUBfYJtwv9gKRL8dDYScwXbtNoQfbvsSPHwwY
ykvPEu/QZ9YShUfW+A6DWTWSpCUWhw7yIT9Lc6u6iWdU1ctkvhcjyDmwvGMQbgYRT6tKcqKYE8Px
cNdFaoEUG2adJCs6wYzyUrr3llLsEmU+a9ZZbd7JC3voTHnUSUjEh7Wu7Y5zlBlr/FWQ6JqzGBrt
cGVlV+B5B6XZsnn1M/I9qjDfRfZ1JxRPw9ckq96rbXGcKdxLpBujbR5QgHtqt59VexdXzlYdSU2N
vyGOw/lhXFf5sDem8dCQcplbOpJU9uKa4UUE/U3BdVZpj415FeTGWlFvR0hQUxBvHXa5ExzZXkSb
eFaJC8y9caprBscR+2nX13RoiSFQ10TZC5kfm9zcB6l6zNXan3LtXJNSIghjiwpCLxKb+5La2uzO
TZ5syknfVWytKgC2OMLXwu4uUp+Yu1R+rXVegG45buRzgA1yVmS4ZnJBPGP3rvXBRgmzY61z3rJ7
N3pgGnXniTp4sIqFsP9SFWT0wqlr4o3m4AEbsBLVKi9ECZ/ibtl4Wad5BhicOwebdkjqFX7Onj1/
4omW/UpU3enDfBz67lnj95SY8YYoGuzw/LdhXWdquUsWbFXXXpVqsDM61S/R3a1T4oQ+lNBAnpYb
FgvwbMrylcht9H3L+T84avjodPkparLtoPX9xsY/ljQoGM3Cp14Pvbp/kWh1qlpbpXp2Y9rDSYt0
39YD2Nutl+fGsxsImEjVqYH5mHfTQ+0YH8SOsgd0vnRmwTpeyPvSLhroDO2mjp+lvKoCZtEkuk0P
CRhQLVKgH7xorO7rNER2PWyEVLZIFFbtqLIUmMkxHdF4Gn4tudilJp5a9IerMHaISZXBs5Pa26FJ
t7kVblO0R6W+eO0Y1NR2eEucykZ0mo5NIyereTqrSvgQZ1hEzdZ8UfgIVSOSyK79agztg21pa5Rd
m6AYXokf3ToiRkalHmPEz6HWnpXoK/HhSyxlH2prC31p4BjkGzwVtX1diy+64awK9dmd3gwzu4x9
DS16WJPkQWhAtDMIXoZjtEoQhrii8ZTZM2jOs7a/T63H0hQPaqmuqka9z1LDD2oCK8Iyr/ctBsIV
lChwEbOKsLt/FfYBvyEm5sRlvGqiUV0KsVjeFQNsf8NaGzMkc4MTy8yuWpE9TnWyR+eOGj7fdBQR
OUyRPNuO/XDftaWfpeabrhSAomKSDaIX5gVgKr70WX7hve+0sx/1GJ2nm05Bl0ggzC6XsSPXsT7J
f3UlIYh4wz3lLhc0WU5/U0kssMLfO6Q/Hv+jklgijRfIMEDk793Ob9MvjB0oE7F/fPbVmlD9+Yda
4a9B/m8KLIy/y0JA0787bv+RMkF8zoahQ/rtqdufBN0lRke9q3UUWOCtY0Y8Rr3sIImczIq2uXfn
Pj0CidFXyiS9dNC0XbusoFL9QURzuLVyHAShIW7n0qWirfexScplR6cRkwjel9nwMekw/fU4enO7
ReRLqhq8cjHj/Y6wxgeMisyTUj7LRQApxp1MXnMJN0y940J+I/LtoA5v4yx2YRnWpxpMwOC+pNbw
XI/OF0bNbxB/z3Y1AvkqfExhJODSIRjza+KiPOT/2xx2T3OLdrteiUjJLkNZS9+0oi0eS/OQRiP0
cyz5vToASc8f87C+CVPcZwSl173liwYuG7U94CGg5gLpb7mXHMGLb8WKWswp5grLFqxWZg4Bmzbh
wABGtRB0Fsc53LfRvh6668klUr3jJoLSiqHMl+Bsaj7CjjndhWjYKdTgqqUYbauDFpIWzXAr1VFw
xKn+BhbMz6bgoR87P4hJiyZhZ5mXB3XzOHbx2QxLrh62rnNp+WODQILFxpOuzgtHbWtpRXue4ZyX
c3upLWZwpeLsSQSmImJECFraErh4+d4YcirHOFXhW2pezyN+ZnbgCRuQW9kDbSp9N9QJxJarGaG2
iX5VUQ9dCw82BiVgfktRfbGqDZn8GZRPjgLwdykPqiPwa+grA6chXAYlWZtNtw5r3DrlEQseG6AJ
0NR9opSnEJVp0DwXbEfdiPstJjI5Skp/7L84DZ5tdAAqtCDGXjuWv0Inv7PbME/gTYQef+yGVyvT
2FbXBz0+2CBbnOo+KMhSYduDN5OldsYR+1Fl0IWSmpCD/pDWnOYz4ox4QkuCXCUiVULTlA/NqFFZ
NPxWwoTIrm5sZjbZSsbhLr8EdvqlKsfnfpoOQxEf6LFZ+iPnn/rxq5X0VynvQoZXXtQG10U9HdwO
/nzcUMsQcl82N8JlgdYZILInZRNa7cFyOMWZsX03Bm21mbVOWb81o0n4ge3sM5UNua59uEpGAWJL
fSWckXwg+dIHIJnxL+/stiF2ByVjqe3CwD4J4h9h/9B3t4dicO7NaPoywtqNsCoF9XnM85ekCdZd
UIE7YmfcNa/jRAGk1VvimPYqvWtbiY2Y2AEXt1zXm39zvwnWHv6cYSAJQ1H2d3O0Jebz8y3x6fE/
bwk0Y6YwTNrHBV37S7/pLrmEKtHHLHVdhLpcID/6TfM/tgkC/v/jxX7rN1mbcH0QXgOfk1vtn/Sb
qHj+6Dd/f+lLP/rLHpgNsDYqpd4cVWQJstGvrVJ5VR3yMiVZFaLdd4DSjAgGt1o/NKhGs7hdiyj0
KuSuUrXgyyTrGZlr2avElwIpyVQksqC39XtFbz0bIXpsjXstnFcwpclpd0Eq8taFasWacu3GDp8q
q9oE2rSR8UjMac3dk58V2e0L6GznODTWC2JxtsOTiRFWdiNKMPXKIW5DaaQ/V/1lGBmxi3pi7t7v
iJH3Jc9KsRISlMiWj9DCkw4xDcFzFIs7IabD3KChkLFnds1Gz57NmniqMFnFhERUTrqLVPC+ifCL
wST6V6XsavEI5oE3GvJx0glMyYhbR6PMSzykfeaX2St5TSphxihMma2n284xT5b6ETnnSFF88A2M
p5qLLdxVZUzXih4crX7Zi2evoWmQNAqbZabC1wCpBG3NvZcf4sa51GqzmgvlpmwwOg1oePBqbmpu
EnxO22Ya7VXCuoo11LZvdKhDzYlDvY0gDI0wh2rtae7CQx/V29CJXxQyqw+Voh6tSaN5SgTCmJiD
G8SCUW/7NN3PY/cwDv091qbn0X1puJSj5XaWubZL47exzQ6uTN/s4i7jKo80BojjbpxTD4rxkJyX
WPiYux+jT7sqqQbUUb11qA4EVcK4lAuzJvqPiAoiYEFCblpB31zvldLB9KXekjKdrEXShNvYUR8i
VsKN1mo7LlNP7zgVzTmDfLaUL5KlQMFqWbRpvFZiVnCDMb+rw3CRiX2oarbLPMjpYs9C/pgaObbJ
Hjkg5Ythe7TLntqY1ymcszxm+9dE6xFjxugKT1bSy7m1Z1YNehVsx2DYF3r6QpDu2zR8A3gaSgaR
iByrW5mh1JnSHRsRFI/6MbTtfdiA1JAqPu5o17KqakZEfYR7MTWlbin78pSDxkgbuky3YQ5Jg+rm
WLRgHxMO5g7jhS7/xlDnK2HiPmW+UkUqsPfhAb4gTtDhIbHJoanj3Rgwh2EY6cc5iuWx3Td1ttLL
Fv5GBBAClFu8mdWBYLAvqgrxBOEj2tJSPvf9smeqrrGRlSuhJamHSbQ//6svAAFnQbXYKajkzf+N
69P4c+CIZ+L3x/+8AAyMH5zTaDOW8x9P94+B43IB0ECASxbmogT67QIgp9bkzzOSNBAEsbr+OXDE
9mFrLN1/WEL/wcCRruDPC+C3p87V9usFUFmjpY7lWB9HY2AnENGc4EbID/qcGkjgjWuzYeiXElUG
DKXuiT/pKtYE1VSvW2IRwyS0t3IhG3QE77kJUzUsg7Vq8ZD+UMlBYInCD52FOsRllYCMrhvtTTF0
ROnBFxvYSmCzxJhJjHQUGjunBDRlm48Ji1mXjUhZE8tOkBTgGwZ3jFZs9bEs2Ryn0zaAkNIq7Zmk
6GPV9Hu1N72hSI76bL1H9A4ajka8jUSJmazGeyyHKFnNnU7HXzCUp7OjWmWfOsldL0geY3Ck9JUf
aY9UntvIzt7dSTfWw9D5VSkYXzSUo5Il9UvCxAtQ9rdZIydbv20RoqoJtsTGZU7H5hY3C5GLqt3t
nSK7LsDCO0a+i6PCY2yztpQKlR6uMXwnqXvdMsIhLMxPYvSO4+OUlGu1QsHXPGOsX9d98qC0LyRV
KRkmBAXNshHc9Fl/ZebjrnU4ZAmJCCRnxZSvNS1H1Ug8LEFNCSde0b+6WUV70NC31eS3peuuvS0y
axU1T9by4vk5h+MXEfWHOekQ8WqnSiprNx0p5zW0rVO8g7rK1MxkbwMx230qkfKEtdxqpH9N9q1k
tjY5840cSJHS4T03AJWJsHBk58dmtzEI0W2YYJeQlWnLTPtcyVvLJqJTHiKhnqxU4B7mLkZMid/v
RXGJrumHoz5ed8CAmjmFrglGo9wGOljGYsaxqnt9F90EmHCD4joZ5M6BthYLImbi9zhvNqp2B3OW
6UmOfCEiDO4qlj2SLv0h5VhX4hKrSblOKkfIVV8AGEWlnOK3dUgCUGV16YoA9WzBrWMzsA0uczbp
PjvCWah4SeGPoKXO7deJBPeV2mr2PnHNY6g004Uh9rSf0Iksg9a70E0uIrW9TrTgTyUqswkFgy6n
Q2yQsmy4MQg/9T7PC96eLX7TD4dnUQGCKmb8u2680fkd4XeCB6xmxmuf2CclnJ8ysaSAZe7TEIJc
qQKbbAycywmbfrPexZPzavXaSVq4q5r5ftAmllT0ZlLVfYzezFtJKW7Vj9AAsudmZJBoiFOSBe0A
grRuM4je5Ex30QZ9wdaYbs2wekuKL2oX7AG+rM0eKUsMZ2DU3C9twNh3lMZejTpfVwAzIUaPnO4w
VGRLR8pj3GcwmcibyyNlV7vizi2AKKkLNTgq0J//q+8d+gZbEK8BA/w7F+h/LboQjf7ReHx+/I97
h20W2VkwHegTllSt3xoP3LS6zmBMg/TPn/i18TCQptKWCHIsv2+zfrl3dOZTiw9XF7RJ/6zx4Gr9
895BXWBD4l68uLrKvfjrveP2jtuEilIe567GIi9IjwOxg7zkWasrv+KYLfpw0xvEPybdRuAThB5G
K9H6uSI9zZyueigBakvQoNCOEVHaOqR7d7mlyGhCqenKDTuz0GWy3oQNHcGZ0JzHMjFOSrCgoLXr
0MF70NhnwpdQl+O4sQ1PbcMbxl+rIAIKZEVL2YhcvpkGKMlNiWC6sxDLZE6S4evVh+3/cXcey22k
a7Z9lY6eZ0V60xE9SQMkAAIgQCdykkFKZHrv8+nvyjJXEutEV2haUWdQOiqQIAj8Zn97r52HrwJc
AoixwrCf8uqcKPJJIHWe0+aUG8mdEsl3Q5W4KUYaQAOiMnnCSEcOXkemdH1h0AlQ+xqMsTCZ7Qih
Z+q/BCMnRRPub7M1dJav7MlUVmWaysZBYJcljtu8ZFiHVvauvkyOQhQw/2pqgYNQjIdU2AspQrSI
vFGzqdTGbsiiDb7MvVm1h5Dn0msIJwuidFpALbJq1vNRit0U1XuBR9nQHZB2jd2JEQoH2Rgz/ON8
+HX6n/C9vP3Da/xfRZ/fovp17f/+9++HmE8eZPmnd++no4dZad3UMfTCs0BTe0CN8/rbRXgbW901
luYyWiIli7NbVSFoB8Oe6JCeSUaWFPXKAkS9HBZoEsrOZOVEgWjhKqfKHRBVVNyni1nvIgl5sf6W
px9Z+tAn70mLrUte20gwjVCTNfLemRkurtFPK2yduXznmnK1Fv0gmOPW0L7p4bu0HFpReklINGr6
5FEFjLWu2LdcJib9hSjoQHEMoD57rBmvtSeezRZQm6cuqlvin+YYnk6SD4X9aLLGQ5WrgvtyijdT
VRzWxTdlJjmes7DkmPEOgHcjD+BrDMSZ3B7UqyUf6+kmNKcHElie1slcWzlfrQclBDJ1CTd61zuM
P12DO6vBdTMN+jPVDuA+TWcJKzJQawCFuV9LYHLmABHZRdK8BUIGK8caD2ZHXMxI3TSxvkqFRrbC
HElHGsl2XGbekn0pJ89zinsksFIeUbLvw6uO2einCaaPZqe8nXIa6ATzZdELUHm7uXkZOi74Ec1W
6qtkIXdCh06N/oPuZDssK0Yd5l4u5pu+RxwbGcCo27lB6aILM+Hzn0tMv/vcVeb6uqjTOZEoeGP3
5MPhKtJ4kxvN19qazUMWCg3XrPbbrEW+lERc/cInk3i9QoS0jZcXaq4hXyDBkvzt0JETXhr0C+pI
Ie2Yx24ernU/3BAavAs0iibLbh+tbeKlqQI1S5Wj1UhUXnf7QWMFyCdhp8zxc0HhGe+HBc8691rG
0899qsuuqCYM4UXplqoQ3o/otJa0Iif+vdvcyknA6At+FMWKsod/uF4p3Il+2ub+0+O/b3PsZLBN
JbYlTdL0H7Y58zeMV0hkcHy0NYHBX/2lr0HT4s/Qc9j84Oetqthf1yvlN6g6KvELkEsri+eXapcl
ad3GfshZfH7qFm7nH7e5VokTnVOouS/jJ9kQ8RGBRM7xqaW96EfKeJfFWumKIkGqpaHxYRbGj1An
MykY2mUeKBucAlfrV8LJ3DOrLE+FIjksgpFTc6y4tpqe34YL2fDU6q8KtwIFsouSvMxxeywRkae6
uKQYgYtSvYr97OtxsVlG8ZQ2yfQYY1rYQWTRTigY4Bvkpckd9HASi/HUoTP7Vh9mXoCAQJrDVbBG
+aWan3I58yX5FJFSs0ZjwzLsi7H0AiHDTeYn2vdAeOpMxqMXIc50r8pUWmHaRV9rEzcBGk9QmFsz
1f3cegu1aTvmiisvdKpMrWXHovwlNJh9Z5HQX0epnO9LI382OJ6C3/Zn+JRpljpNbzF/516QUGQX
bKTqtARfSmsX8MHVCaHTeOnq6X3bnvXurq0oJTTCDeZWW+Q6R9zkZqnTo1Kr+qYSFhL3usL81cFg
c0zHZF/kEpkKnaH5XAPJl5udiPBWhIbTBveMSSJasO8bOgT/3YdXdA1DoREFepXOW///Orxqnzph
1wGl+unx3z/VnF3xcYPhUiHl/ZyeWk+sPBijFibUH7Hw2trrolMmoyOe4z9F6vjrU639hnzIFB+L
8sqU5wP/K6LJWn7346f6b0/9U7IAYluxpLlQHKYJ0G8dtJeIgKu+KE+ioR2EiO0lkz9GNL02iOh8
CJAgYU6YavhFj2fkgW6Xj2NsK4H6FAraliZUjn2JV2HoqVNtQ53llkceW6nE/zK5LVUp8ow9g9Fb
VNDXjBVMieKHUee7dWiLQkO7Gm2tbDlZgcEjIwGtc/3udYpoG67n9bUbBp+WaJd5xFZLdF8XoktZ
xm4B/xh4Jm0VXCST4Uno8seBwqd4EE9c2lAI6tk1W0Kb1iXvqGwJofVWjzUDwcYQPSNIGC9PcNkZ
IxAtXq+uqn7TY2bczMs4nqtWkXg9yix3h2Bm2jqyFypJiwUdtIk/maqf5KVBAWcscBQQeEEFE3Ru
gdFUsXZIt07T4GnJvqrBssnla7F8KQdr34S1vdDEVZjLEVvfRsSPP0kIQNFto7WTq81MJDhaZ7BD
NTm7U8vkqSb1YAXVFaGJFQ8AlfS1VsAE8jqeNYpblPmeEUZH6Frr0m8hQeJFRRxXTOrNu2udTbdC
dweFnWFIYdfjWepIfqN7Cyrg/8yd6ZAxDU6hTUwH1kWRINtLuddIdLz311QktQ4TrR8pCjDXkp/o
YE0NxN3aY9Bxio27BdxIVcWUhhW2lt0snUBwnZ73QLL1krovZjFB9SEVhLuJwMrdW1E9pWTQVZmC
URpyX6Rgl7QnGYtRuc4yhZD8cLsGPPAJ87uHSUxjtpIvo1tN/byX6AmPUY25s/eCynuoxgNEXew3
NWhIR4dJR1TDnId9lIbiSRem6DrhQeoLOraDaKda7fOAP8uWQv2Ep3fhHTE8VOW0TTtpk/R3ao49
T6tIerUCkfjK0ZpXk/daUAuMXGvXaOiZXQQyg3p8+levpJoKPUuyZO7dxEb/75WUdfOn89G6HH1+
/F8rqQXuAlPqH4ysn8VnzKcEB2R9DVr9rkv/dTrSflNQpfHqE+768+D0fR3FvQK+0ASwpZDu+qXT
Eeebv6+jPz7xzx6Vmv5fScvN8jAbmc7IfHrCg0iWJd4K2khvWre8mLFC7j7SsDIlibkaMXGxZqNy
JWyYHsZeLDwT38Ou07vA7S2sDoQBOLLIvP+nnHXD0m9ldbhTpuaqVOiycZIXFG+C+Z4w3oVx6XYq
lOtAOABGclnO/FD202Wiqn7FCQv5bAtYMHNE1rRFLYxfh7q8H4CWQVowVwZnZG6ofdqTyb4yPfUT
oFtSxj26Veg0wpi0pXNuO9YLZoNe1he/XJi2F2ANHKDcp24cfRwkvZNykc0zLlsR3RjqVDsLV11L
Al+AUJ4t1ledq/BE6naI1BtFrZwF30ottRtAwS9yzBWahTXnslFx6YgYp1ZcQszVEqxYTeZ1S+M0
6XLsUwrumIFVNFJFWedxZN8IsXrX9CndE9RWUIvYinfpeNfRbjz2dQbmKzY9ol+BZRxnloTR7MiU
kmpfdK6XBMrya0VYvm/L/TA+q+UlxtMXpt8Ci8UGHaaIajcZHsfwLW1lOxc3sqwxJ7wRu2cdLb4Q
szUf1K2Ox13HgFgz3mYK0uxJlJ5QSAlLCUQC/KGMoGlgsJuEYSe0lnafRtmW8m+75gHyqZ4TxxAz
xyrHTaiMQBo+2HFPmESBspQvyfoVKanAnYdB9ZGpszNYokOxE9lfc5shN7WidQj4pQcUr+vUC2ZL
6CbafGjLlux8tU0pY28C6Csx4YbhYRJ5j8WP9fyY5iXmUG7Kaa5VdpljKZkb3VOHxI2HxwgtXZqy
3RSXZGefMPrbYirxNoYgQIzOWHMXyL5GqByLgQydQJGyNokbhe3LLOSLVM3nBqtplnfr9f+gRR9q
Ao7Dqt8iBjB3A8gZbrdPY848L5r0XdMpN0HfngEtYlYqXyoMnYycSe4V+16uYkdKsC9bcS34Vcrz
LCZd95I6Ejxl1updHml4H0dFdLLIfFar0dPLCWc2HiiA8IQvaD4jYjZGXpAGhzZCN4kAl4i+ooQU
LCFJhW8W8oQQ31lD7zTMI8Zc2wSAtEDz2Wko7HJpYcagboUgIKGLTzLbRHm+D3VYMqWOq4iBvShy
j8CrDx0PMqYR0RsgQYwcwrDcWcjYHMnbrbpWvDfqU9IMD2Eb9G6kMDItksO/ezvRFGRcKAK6hhXx
H7aT9Wb8yc6ifXr8X9sJqvKq1eJO0SWNFC8b0fdpJmdbmcj3is39ozb2+4aiMrhhsyHRYVLd9FPk
d73uU4RIEfW6If2SnQWP5X/YUH586p9U5VYzR61QmvJQj+U2KoNts67BWBWwT6jukrWwWuZNDCPg
lADv8JcEby4I670+JttyWPYBLXlKk0BH08L7Nmbe1OBfs14hi71lVSndRgRWEyY6Gq7IOgDqyJt0
0JVzLnC7F6f0shCKLSbjSyGsqUnjdSkMWM9xch6L7rFqI6Bs+lW08tXR8Nwpwl2b4C9sR1+WcWnU
ZPtbuxgx54lods2wq5Qaiy/FQupCXGmuxdOIpR/0gokFmLqQ7bRqdeKq2iXIdyEynhhXPrn8Q96t
VW1D+dbBM4jmY5OhoCvKnveMi5HRz5EH+1UmRC5U1GDDYYDKVWCOVFBqyIpa3LmpRHsccmOGBCYh
P47L8NBMN1F0WtprHrEAIlRKwzljG9G1b5ORb6TxvEp8srXt5OxQdtGmDO4T2Dk0z07cr81U9MvQ
VVm4VUqwIQW6Q6/gED+FQPoavH4Jjk6rOI/6C1ktBnPVvgM/INHGNFA52CbLywQ5KHwf6m8BMm0l
qAfMqNdY+1aV7HLYZBh/2WUsHqwyoOgEYPZUbWLE3y5B4L2vzXdV/yqVrCh08zG1vYfsYI88GQsN
M+ytnaEnjVOsG7VszgsXp5jd+1+9pMB2U/jg80FmQvQPd33C+39bUj4//vuSwmKD7wLf8+clxUSL
E0WWjD9Vuh8UvPWMaq7R1z8zqPzV9zMqljZLs0y+JPIExuhfuOvzFP6+pPz01NdB1g8OubLso0oU
yZBUkfgYCMu70dEt3cyeoX6jjJHyN8AiSV3uRsoeiBNeK01/5tN4FOdubwQ0sPfvWh7dhdTK2DWw
spqb6tImVwOuIgVpUiug/VmqD53A69rQnw1AT2X/vPZDZy2Xd+0+Lz6M/hTqQPmT2ZU7+nDw0oaJ
6lPbelPzUU7MHtUAepoYuOEkn8NAvEnb+baIOQuFo99qo1cP5Vaf8DWr2k4YSzcd4Fyu/46Wv8wP
HFAPIx2aPYNa+kIDC0h/rG/CukldYygulhVdOpAdTRbdJFRelgqBzOqeKeJJr0tfB7mZjwqupd5e
OMwNEmCZ4DKsHzKlYynLdt1Q7KcxeZo63Hktt8Rg9iTC4ZJwNOUHrW3xidU2HDPsBeh0wwgXT77T
pSp9XHd5k0pmDWetzOhkrFt/Fknc9NOTTL8bHX2QQtpu35blueBH6MbBtfTFqUw6O1XrNi0GL4ko
ANFavLxEJTg/dAGIrepNT2tPQ96s5fZNX0ocYeG55zVJ+UVRGueu7K8keoCy5OuQUaSocjKrc+ax
PjekWsZWOcUYP4Dx2wnF3FPUO7WawNDMH6yCXlozjk9JZE3vWWkVlWdNqCIU/OA1qwOzQL4sMYD8
u9cWhDsSEUh+SD7/dPv9VAK93n71T4//vragI4LBNaktX4cDrErfjyvr/0FwTiVj+jMlV/sNnDX4
aLrRRDQaHvR9aaHMg7+hlVsndUoO9FeWFmMV/38YDnx+5sqniEbRGupg1IDzLaspTgUeERtwPFyI
BpkH4I05Ob3IW9pEyrfuNQrXSz4fVW06YljTa4YNBw9FhjHd6J6BVBB0vtX1zNUGLq2rETUPpZ2a
T2Co5zbdW4agerERMW6HoCOS6jPyiYD23VKKt0oIbD8T9tSsD5uEeTeypgH8vUTXNxrN7Xrkozal
UV7oT8P4qJY4Zpjc94DnUqn5guXyIVfzPXfEdSxaC7uGMIaiEa0Q85vO0p+yPHzLcv3SdN0+F/uD
2IsfA06cZsaqJM7QzZJ+NwfJPskRDAGNe3q2cuKxsZaJX7GG6NFE03HhQXGXHNpIDlW/HHRJ3I59
4OhWv5elDyp3NhHnFrkLt8giW20dKUjYSKGR4FXScqfUIi/C65ql40nTKafEIEY04kEO1YMyMpWV
sts8Sb9kQbVCAstTMEinrtG3GbVbsdCtRw1u66oc35Zpv2ytfg144W6aHpdIRhVI8/tEfMEmZPfg
9QPEAxqm7WCtr2vVeHwrwYlQ8xaDLG6r4MDv1UsskydCZxIcKOqFI/5QAhxJhupKKcNdEai3FhTR
gOmNrQwhJtc1EmfyOk05lXPWqoCUVK55BgwnAq8GRORiwkGwkOwhlPuqoQO6ufWgLWsgferJ1GNI
PPTKPJMqKAtPCHvBNzt55I8qAcbwds6zmhrsxgdsc0lD6oAV9I98Xs1f1BOpIzIlFDoBgKRI53Nz
Y2GMlnsaHSZ92xN5RNobEu9fvrBpmFwsMsl0KP7TPWz9/H+6hzFV+enx3xc2cEucmfDOwLL9vRz3
r4VtJXdgZAXJRDrts7AHtQMDp2z+MQT56dAkkUQg5f4nsO6XYuzMVP7TyvbDU/90aNLHiaYIQ8oP
CQ22I4VWL0ZAlOAdom3stVgMizM5RxS7MKEWyBG0Yzhe6tJBv6+Jk205hZdXMT9R8ad6en2lHYux
/Df50dRs1CKBvu+GyGU0HqjBTaZDE27b5QwyN1keiakZkYuynCU3MmiGnOFJEB4XCNckdBgM9tuE
jHK7SeOjwjxF87TQm2nDqZ8F2nBX6JNXLw8qNxIV7WEVL4pHIwnxK0x2mrCSDObjpBvohrdTcBXN
CwlfrdRJx9rCWFzg4BdS/a0bAI72T7G6gP+U/EpHJCIFdO2lXSBfKOi2IJ3dFWcki1TWj70p2iXf
uANayREECwEpdv1LN7P6uZ1xkWnY1pZrcw7QIQ/CFctrF3xd8kuunQzjIhiGMxnPkWag+u+U5gaf
UaTtc+XEMgt47WEavhUF/gz12MxklPatespxIrrxMT30rKQk2KuGzllWGTwrBxUclQSfYsWIRFiI
xPISqZsW6UgmbVZOuECoFQYbN+8DndVPuG+ExY6BV56ZT9fj/Rw/inQYJpw3TTP4sB7NzouGm0jS
fo+4CYlyk6Xmk5KZj1EkQAscr1VZfVMPMIAeLAJQifGSsjPo2YOZcdiWfKM/x2J+yMz+CJk9Slvb
am+0RLrtaz9n89l2xtGqwGhQK1XdmcTbO7vFXdy69VXG2vlIiGV8IOoSTHtAeeO0ke9YuDsv/9bk
bt0AmNtZ+Sm2zqCgCmkL+SMjYwaXL9mGewY8FsHakdO2O/fHIGoIw1016SFE5DTqQwBGQajexORt
kh5AQgXPdfDNwvozUiKjhJodCn780A7HdhAU0CsNUXvto6SyqXGXr4V8o7/kVXBdFG/RNaxoIQIi
YNhabNxJjx5mjKfCIbGuUsdL4s3NTfEe7Yut6KPaOjh3NpCAzafyLB+M9DbbTw8Amyewtj62Wa62
h+RIDOFkKHaBqcAg6xK6oSvwj5a44QYe/o6OaeO2PxRbyiY2gGw3lVM5w0PiEfhxp+FfvZBzfCTA
CtJO40D4T5NuVtLPC/nfHv99IRexaSBkrdMUc702f1/HccfhQeGrYVXBr/LdvkI8bPXT8DAsSevp
9ccTKudSrr+EndHUGK//0gl1LW/5dEL9+Zl/WsfFrhfHttQJ3XAi2AMkWNxGbz8SA+kXb7U89Pi9
cYUPSMej1Q9+HR2npb8ltr+r+2mjS/Ml0MVz2huHWhuRgXuACuZzLabwg7X3tuw2pdmeWzxT+sQI
RqGlISocLYZAWR4b8yXS1Y90sHa60fqmlvtSBja4mLODrGYfo9Qx7B13SoT5S/QGq3lNRxCkRp9/
7VjBxFRwlD7ym/V2vEjuWFPOTufvmNTqRsrrTSbeQzjDsacSF33XxG9SVrBBsIID2KUR97BU6Vls
uJ9V3Tv97F5fegsTVTXmiBkFEmYx8X2eUb5hKMUGQpEkcVlWdhVUCqWH80aJemmMgz21tKHA3FWC
UXSbNPuK03QnEO3Hq6i7XUXxN06ZVACNafZ2tUBnQ9HTNMJP2nM33qphuw/lyW0Ybog0wAaTMwaP
k2Huq7yqHbjgtL8o5Om4DEcdza8kR/HSKOssKRK7wLPMNDw2TTW1jmzV9BcLYUPcqCAhlQFdbcrb
IcVMq7Qs+MEo3MgDDApFj1tfL5QVYgQ7lLIeDKZhzpR7jJ6lDthLrUnZUbKgpmK4B6P6bz7uQeHG
f0LFioZo9U/Hvd/F65+Pe397/F+rhPEbt06dIBF2ROoVVkrB92VC4sgmMqnV/6w0+v8uN1gDrARo
Z6wrgNd+dLlhlcH9zWkQGxyTSnzlv3CRReT/D8vEDz+69eki2+mBNgmdSOdGFiswJ+RH3WgGJxBI
dwrjcBOXwHWt/swgkXeS3G9rXcdmUe6zqfCU2PAsObjtiXAPpKGYI0Ijz4Zl8KNG802lf6NvhY8C
lw1JJyQPZqPodxwl8WHV7kw7XNdAFemt5Naa4r3SFFdyF9uy5Uy0qA327aIETqszCOiGx0AsHxVJ
/RCHyo0h/W4z9cOImkNMXUAoAcwtp5MoqeehKIZ9BiEnL2tvCforMpDaCy/EOR2xghBeilQg4Dyl
s5aB0yJRbtcdJtzhakut6qhzEZMD4ufYnC8Dd2G9bwJKX5RLk1ZUlU/bNo8xxcknMSjvi6D5Qin2
41QG567W3TYKDsUUXbQSC/eYP4rMG5hVw0SeCICoXthn205Zb/itkxXCyeSEAzFtX5iSF1sfJGjt
oWmP1iy6WsPRVK2vYVNvMc1BxA8ZVBZ4VAQzcFrjMUMbkCTVzyCMjlp/yefENSVtmwqFU+FObNr2
S21CPddFcl4hEAtWmBU3+iUVxS8s1a6ut0zxDE/pcJaT7WJ8stRQ9WOOumwQC1+rHN8GCfEunbuC
CvGALUKAo16hBdTiplCm574YblILyMzIMju3m3opqPekYx1QUKVy5c4r4ywt8nGuIT3zs9Knfopj
mXJPkdwKXdzA115CgMh2mEn7ESdBO6QbPhswnkVntFK2I7/OllNWZZsqgzSK86RWBUdvzuA8j1TR
gFVCPjGlA42nAOvTrWi+zvU5tl4H6dW05I08o5sSxxf7nAKDGZho487aLTGeTP8aTnz5EDGjp/6m
teWqsI3hNqzfM5QUoYdN1PROtyToLu1dXZ4nrF2DCrMwgmCqLZsFKtQEGagltVSO98ZkbTUJa5mO
CWud+bRjdACt4Rjho5rG0OlJP+QhaKXEuG8YJsedXtslpIdxoo4wCTnSfYEfQXxZSYyD8vs2EK07
QhOllt1XhC7mqdU+glxg/i0vxKRrXiytq2M7NV5nmSM0FaJLK6+kMfynWszmOlKUOlQ93glz0+ud
N8u0tdcIHHH5qjLcb3WNLDETHF1o3iep9Nr50MzmvuXWBULqy0KPZDlZaM35NqS+8N+9ZWBPRpxU
cUeuwuLvu+MfEQr3tXv9Uw44vebv//vfmsp6/beD5efHf98y2C9+7//6+VApQZfnks+p88+N5PuQ
Vls7i9kS4M+BZWaP+S57yvqqoqI0WKgE3PZ/YbcgNfT33eLHZy193i20agr7pqMxJjhLMGVrci1q
gYWOk4/lTjRvPPNSJPs27yUviLN7vZY41Ijy11DQH9Ik2vURHwd77JLQk9hisjo8VuJBrbqb2ZoP
hSDeS0VyaRJxOwyDY2U9t5zoMMnWfavlN4WuPiyEWiXznC7jptIgdAblMUd6k6zBa9XsqonLFeME
jhSFL6HfzZayLUPpC6aRYx5YflyUWzHlih3kW9Uot8L0wcpxKVajwtqoF4xrhEg9WYJJ6gbEpMk4
YUw+At181cz5bIXnsq/OcgorZZp2yfSR5lzHcBZhD2y/1kK6olEWZzSIF/T1sQsVQpz8bK1FDrat
kysp+XvBGoejrHZ3VaDv+DR7mlH7kJ5zSsk4cRKxMMIvSpOdABLMNoIl4kCsn4yS1NBAu0ximJua
TWUk/GMlXDkDjUWxoZckh09Z4/vQGFThOn+VB0pJxckpxtCVUt3j+LtOvYHrq25Ug9ZsxZvEAqsD
08xTQYK2CbMT66VTynOdpd7AOGocp7dsZL0vMZ8Ow4n+0cdC5xg9B37bWzdLZO6tSVh7pmE+A96T
q8phbuDkBgUWzLm0BEt6PRECE1xOz1e6TL0gn7yR4fqMbtPl2T4Yuq2ustIH0rmsjQ8OGW61AFXI
lMSrZfmhZmrEmUG8WbCvcDZ6UiSq2SnANuCa9aap01FmMloSHmtaSeS297KKw0Xeg6dgM7KWYs04
7nL4aJMxPCk1u7zRXeOSDLHZ+F0+oTYNy7FF0KU2V0GRMtxmMNx0YSzUvySFSO+c4RnJSM+ChrVc
vxWY8rXd11ZqLykIfk1Hp0mJstRWwWUfxUpZDty9PGy+NJoJy2sZCC9VOGLul6nimY59RvlJjMG2
m+7K8tVQtD38S5rreluV6OYlpRVFyYvZTZadZcUHH3WGXzScFDURuTHaDdXiBYv10iYAoZDPEzIC
GNyNabmTVlV6QhtogAMpSXUT8TbqmDnI3A9S46sQjLcKY81OXbhOxbuwzB2QjAdRpZhhml9iIX+Q
rIYoFjG1vr1wxfbiyDp1whejifZa/hAGxTHHWVV3zW0dQHcWwlbblFpA+VBFMEdBIIsTiHW0EHTt
CSN+5/R5/LA0yhPFlx+z0gXHIFMvEypRmLdbUoIHudJO9WCVN63ViE7QQbGyMKBi2XcMjj+5or+3
weyX6VPVz9qFHzZrS3LAu7T6UiCKT/gMdZqYcp5PE1JGKDyXpeCFA4zKzAK8nWseLeXYdBe3SHcA
Y+0xC291QlyMX7ZFurLlJ7LASmsZt20UDTDrtLdAJTzcD8MmHiCgtGH2VRErvMc5/edNq+EcESx7
UGrMxAkdS6382Fqjn1GYK860IGc3K3KP4FPAXxIY2cxD5Mv1c0PEVpFDdyq/AgGmYvzNqPcGap06
D8SvqI7p1pohqcbJHMbHrElp2Qg3Qx7bVpXvo8ViDk3oI/RTTaM+PGqOYdr7OV5KV6CH2aFmbV8m
2MKKZu2ogpfXyxxTxRHiL3E9wGJtADsX+nw55O6/+RJomGuTDBNJ5O9/1PxliW3250vg3x7/fUdn
M8RZwWnhD1/u90ug8RumDEXjIqfpuDQsdtzv2zrUSpC24ioY/W2ayT5K2slkgEpT8S8ZJXQVreqT
VsRTh59E3NgCAv55mqmETTNywQr2wqJ17kCgvA8Sh3gpsVw/fuxnOz+pjvqgPjbfMGIhRU7P2rcG
onWf5xhvNb9s+rsg3U6bZSM76CgbSDxOEd2uLXcQF2hZuKMIqrYOLaJmTXLYk1ewT79AR9jl5dOo
XRJpusDdvzBXIAhL+66wAnI3RndvZjvrqJ6NIwSyL2no4XOiVs4OSVUQ03hmbsXFUo3p3Tto/VO9
V9WKRPy7AHVr3AqmLavIMsG9AaoLVVdtH3SaVTixbakm0Dr65FgR55eaQgcaU7jSmjfyN55cRjSU
/jLVM6eNqfttwIfNx6hbf81bLypvqXFwoBQB3j1U6X4WNtaRv7BmkAlYMM5Wuu/dpMCfjKvUkUC6
vuKcjAM78uvz9KjMmGVdGj776UDHVCb6CdeH+4EGT1xkV+uDNVP5UAwIQTbQTC/cdFsEno6FQfN0
jeWM7IBt7fnPeGBTU6Fl5zuKfMZ5g6pExdtH70OXexQ3vWuepX28U7aqq3mmC4fSs1CvvuSyHd7D
Srpvd8Ieq+1NHzOAcfL7WXbHG+FinssbWJeRk3jQdzbJS/UwH6IX07N2qM+3o4/CdpAP7Vl6EJlu
vk/H5ch1yZVtXrcvnEqaS31HUGRbPtNiuGm2pk9m1h93/a6/JfvglR5zUESAl+Gl3yW+6CJOev0h
PK/CeL3prt21OSWnu+KretDcD/kw+oWHy+1Ao9k23UzH6Zifaa53RZfKVJeSDH/at+7ivK5KOK+B
MzqjB/jhIm9bf7S5JW5jV/SHLb0StMTl9niedzyHFW16EX1aiQ76788x8gH12jSSrQV3lSPbwzbz
yg0znVP8nPjyTeIrDrHdLafOjYVrhxhQfAhxsiguOv8RzEJvs3Y70SF2hqt5mG5lmwRHvqn9u2a/
vDDm31aOuWnvgajafA/btHuXOVVW3Mb9NtxkjZuPL82xuhR7awYLZ1decTIPpHfaveh051K8lOfq
0l1Kd3Do49ny1rIjNH9eRv915lk3G+zKfMvE1zeQOVyu1i5d7i6jDb9/E21i6hgRA7tCFt0Y+/RW
4evkG2CubrJOELY6v9vmUm7KDX15W7w29rfiOB6MXbHldu82jsZPoH3op+41INa3r6SNccux0yk9
g++RQfa4i39/j4QEXx403gzGS7PvUwdjg9u8WJpr7dl1eN/xDiadEwY2oeNtcjLvJofiQaeygf2D
zvOA3NdHxeFPzHtmxSmEW2nxO2nbc/xQHMAXTbMJ7ynrSEZiPP7YbXt3dA1e45r4o4uXoGlsZprG
UT8bL3AGbpTjKNl9b3csRM/Jm0wpHUBZrNOd3QTYBFxqQLeZO9nNYeBY7IbbxmcqCcgxuJHZknOb
JM9Ouo7PLfEpqjpvSfLsF58KXVd3qwP/QfigcUN61p/JNGB/53/BaOPJrLfpBWJyOu7gytqLDYXf
qXzjVL1VHYEzzh+XPLyjEY/GGni8kerHqVs+MO079+9EKGF67TGRyO+ITO1L9tV8rPeKLx04YuSc
dTvD6cQ9XVQOjNpMok13hndp/D/uzqy3bSXr2n/oY8DizFuRmmVZnocbwo5jzvPMX/899Gmf2M6L
HOQ2QHejkUS2bLGqdu291rMaXJhELQWL0ChcKyWPYBkB611NbFHTAjBkpOprPvuzlucR5+aiY7sT
1flfWxSgQYQYRRMWj4+ByvG//D3zBftjUfB/vf69KEAiCSF/Png/y5tQAQhiOGDJq5zxNIF/VgTa
N51pEj4enB1YeeZv9n7R569k7JHklWuWCRrkz/RNKt2JjxXB1/dtUut8lE7KUzhoAXeCveGXjHjl
Prj2qxF5jnwWMj8tLBMLmE5nr5PAA+QpjaXAUy71KJrWeTVjBKQB7t/jKIlHRHobLYq4ZyTw3WJF
3tS5iQs3VLxNPyIW8qjuUT/QJbZKpXlUMyKgqZ+xGIC0b7JArHKU2b1EnptBuGqb7azRY7dIFhW1
OxjmVS66ahkyuUI87KaqSmZastfhJQTTNFNGXSk2lV1QTyn/AnpmJjuEVu89EIfzxZne86bXm7PC
S+glENuYxk7dRqBw7ktCezFj730rPYVec1Yb3q2HXS6v1G0TxPkWPQ9MKkh8uza9rm3AFNydfUSU
I8ZvzVx4srIM2tbxpisjIVKqGlZIuvDQcAoh4M5BHsGDH6fnBuodKnS6vlEVcLzfgAFcBGZyTgJ4
j9LbivsnW/ToACoQI/CHdkGfyedp66k7HjJot/RXHBXb0ILLIuUC4lK3J7XUj65IT4mwtjb9UQxX
UctgqyJerUvWA8cVH4kTjo922HMRuRVckoiv0+7i4jbvrmXpoGlXCLaE+qPTANO2y3ZWTuwT8ZAm
Jt7VsrnQrYEqis7637xRQDJgVKPSiTMMxJC/7wcifPy6Ufzy+veNwv5mIUHC6wcT6O0m8O/twZa5
PRAOB/FHJnjyzW398/YA7cfikvA/u/WnvYJWoa3gIHzrCf6ZFRDZ0i97xae3bs5Nww8y6yik5YQY
ttyHNr2GlEBnmywA4gYCw1vKClFPQ7mxh2KZt5jPRuC9UXIRx81Gqj0Wg92sy44Ud/8xIGB14Qkt
OKZ105HLHVR3Upbam8BTg4u662/GVk2XXcX/NKotYfCy7tU5mjKty0MTxw+WNhx9AdMgaSx4cs9B
t/bS9iYjc0qtd6NfPEAMeDYHhuG+0vr0nczZbBfSuBmWUQtYZKzLdQNDr6muLM1b6F14qgy6VpFS
r5k/EcyjOPUQ006R92UKYa6GoW+ytEbtKQs8j+HtyImfo52ZTGXdllK7kXR1vNEDtruqL9IrcxrN
jW3W/q5gni4liEaGip+XPKedFavrRMjPsELnu8UmSb1DJxOcSJYtU93M1ao5acPCE5GP00ktRoQk
Vl4tZDJDWuo4MZtZVIzFamqmhwpAZBsjeo7N6zA37YNayPqpyEeaPR1+LludtE0hKxFzht5zRa+Q
zyi3IN+MEb8Yc6eIVpexyQnfZZc0DnGFyXsM1bUEKUytNVezwK1ZxtrK4k2VVq4fIDKy6yGgvtbL
RzEUhzATqNX9ii+Ty+FFTobJJk1BH1UlAZ5GX700wjuO6OgN+D8ipQVTPGmlaUqLXq/EQ1KZhosV
0NowXZQ3gAd2AoCLORBsl9tUMKhCbXNsH1OlYu5UB0BLexCnTEYwMxYAmQLb0f2rhI8Cu/5qjH2G
7uEZooeDJZ0ymP54InEy++Eu0oBMp806G9q/14bG6a9SRLCqmW3MA/H/GG4wrfh1M/vy+p+bGRal
OSQSo+o84+CV7/NwsPwgZmbXCH0QdZ59vO9lGtAXgsRkJDUqsGf9g2pG+8bZJoCw6UJWZjfKHw04
5m/ype759JMjE/+0l3WS5wdyCNhKs8ZllV+0Y3Eegq9MeTAxby7C4srcGom6sjeqR2D73CqRd7WP
iwEHR4lzzabVZ9DcI4AvXnDHTGnBAwZWPbIfEdBE+Hq3w2xgPZcavub0zM0gO9jn3pl+rl55CTTj
BjaTdzA9cTAaOCz0LkexUwA9Tfp0QUsjZx9SsfbXfPeOMp/+ihynb//V+nNpuu3LVa7e+wrgMf2m
No/PjO3X0pIpA++pzS8ICVaHjF4ASbFTvmwEeWXyNWGKbCMv8HRf8LXRKfH3CXoewPPoYFaxvacz
Mx6bl/5ySg+G44GpF9ZloBzRGDEYXaWbWfvIuDa/ihCp1T9QBEnZI4Er2i0J4obtwKHZlOstgVnu
Oj5DKuCtxwtuHjJh6/i+10rwmNn7hOid8SyUFhFtykEmudNH+c0UJNjXylFjawnuUvvFyF0NRWcR
M8DMAcfcj6G5igZChZPbQ/Y0OeouSnakZDLS3ND7cQxvWicVqaAe4QP53vDOYq9bTiJbWN5NFNFZ
crERmoYzaJjP4LQHa03/MfbxvjSjTV4o2wcgPqm1VdG78oMau7DaxH7hlJRILzPQojKHrdGrRH1U
y16dFmKr9OTCnI3zXV6+TsdNi6nHQ0CO9mBFXQ1w+DHzFiCr/XWWrhC/6jGkyoW6Qupn3xPOVsAf
3SFxNV7te/s+NlZGspuq6+LavkctO7jRS3EdnaIT/46XtE9E+/B60K1gmel5T6QMucYrjW5vUU3Y
BNc0gRtq94JcpSWmBWMjbgro1YObbsdVf9CdxoGjSnQLUe6Gy+d60TzJq24pnOTo04XYNBs21/Ja
WYglIXnq7dxaqC6jRbRkG3YZR71IBxBt6/zcPo0HcaveKjQdoJj2591jcUGnJVNXabEdbpKb6rF5
9HELEDJMxc2o5zmFFiAtirPosSxIJF40JVXrstP4nBdk88XrmMPSob5uSXtwS9nNabGYjjk4NxYd
8sTRDtWOsATc1Okip3vAk0hrxnI5Gw0FM/5iWtqvnDMlCvvJQUbAf2TsWnRpbpvb6UG+bAYGQ/ae
VIhF9t0mt6hhFmOUm7+5uKVeFTKFJtszssX/gCxDFP56Hvzy+vfzwPpmcm3VLEORjX+gXf+eBxZ1
L31xOPtzShv/99OBgItE4ACCSyYzf/94EYYoJmYXITSht+vzH0y8Z6HVl/Pg0zufb9wfa1stNE1/
CKV4L4OCKVy1LUNcr+BwmJFqL6UXEqttTuq5acAS9w1ALFlDM1BU29zfiIBMCGb6BzVXIyD045yI
JJvNVd616V2sWwDQu7g8dGXTbQqusRix87XWTfV53/nFQmZyo5ksi7JgAeR28GxWErTAs54yV8NG
WEzndm8AJuxRGdqsFHyODUR/0fXLkUQSZDC0AZkLqiEsngbPsw/wplOW8TSdijQm2rJoTmOX7U1G
2UJr6SQ2Kk3T3nv+m592yHNctWa/u6ARg2Tud3QsTfks7Zirp6+vf3/abVJWeW7nB/2TYtj+Rn+J
P1L/57Kn3fKz9rGocCDBvMPwPj7qYJTgzig2vaA3CfIfPOqzyPHLow7kjR+agRNDJYqqz496akp1
DD0m3Q9YJS9z2fQvmkCtaCjiHbcSbit9TXs119chMakbYd0E+aNUtf5ZkvXLhHKPuE6DWa2qXESF
lr8GtY1WXw+hGyPcTc2+4erGLDwjS+6kk/rVqyvyPQfFh7uUJdZlNTSlU4aSS7SMK436MgXvODFh
0qTuEI3KciQDWu9a0Ho2jJmUbFKawmN9idRpkUpTfdGqMwBqlu7VyuR2dmxxxMKKJVjmVkGk2ypR
5w5jyzUlcKaKWT4it07K7oiAue3GXZej7JVyECfDXVNrlWsm9TInoA30nbFMNeMiYy9ApvGSk9sQ
NPCnu7GXOSzHo1eZsYZNuFgmPelgpXQte97C7MlU6qRdU3c1vsAJRsffvLJIaKGPOps6WWH/5UVH
X/XLOfL19T9XFqcT3RegkP/b9v89R/7pn6DT+geM/FGOT9eUrBYLKL+GIJ/ryMfFxTyUNSd4BN5a
tH9ysZgPpC+L69NP/tZv/dAjyUvQJoXQs73mWwkWO+4CrcjBSGpum1j3WinR79coX4eFBCF8kZjS
s1ADp9NvUW1vewvZZxes+jBYd755YWnBmZ08il489167VeoUB5V3Wc0t0Ton2ZLa23ZFNBHd0khH
qRG0/CWIXQUBWX4Tu60J9k0NZtqycdJ1+cTNGkCi35lrYxxODTGGTlmnN0rVXFV2Vj36CfnHtc1V
JrYKIA1zOF1SlyEAGimgOZsBmk/bpFz5k0TDQ4RI+puclkg6XAazMsKKx2GfzWbJfv7pPZOmShYM
PgsI7o9sFHMW5bKEp7SyIzRYndFvI9jOC73sEAnRYmhF/MM0K4gguGsLDOHtEBFjzM3g715RNP4s
mnngFCz9PyozzeQw+yBa4Kyiafj59T9XlMICACWu/yJasL9h+GZ6gZPxjcFKVfTzuDJNhfdCO/KN
F8Mp8mFEYXDCUZNR8PE9/8zg8kYY+2DB/vrW3/7+w5KyphAOul+luJERU7fpqgoiN5izc+1Qf52U
aql6N4GfnWzTOw2gjxaGVtO4k1VpqWgEJgR5DeWhNp35KeOogQ+cT7VjhQUxmYBE+xQei0J+Udkz
o2hQ8EXoqmRxlKfhfApzEl76ZUjWr1xnt4rhXdeRQG3LLRmRTo03o3uOs5CM1aZf5YH0JPHXyyo1
1mp+6GVsM9mUVuFCJ8bmtq/tIHFUSX3RQ21TJadk4pboM9hv0bVZGdYXUFk6N+4ieZp3Mtb+kF70
dQ/rVJp938wZffAFRqUxaKn8K6WtL0Okc64V4HGspEsok/QfkKvrT0VQUv4ZCOGLCp+f+ipPLLuW
1CKMImI6MzotWI8laro0zTJ2ndHomRDSBIntjB5Zve8L+oBRwS2zNNLLTPfy5apsKUlTTfuuoF9f
aBV7VtqSa+OL6VSH0dZrqCMKa9+0d43YSII0Qwgv+NLr4KxM7aB31E6V1qXXkklsrbqyXBfTINy8
9Q/JiN8uJnZY4Emo5t6FrsyjH389xrj4wgitoYwnri3cIRWvptSfxihGs+Gt07ByRthAGVP1QNLI
V5ViZVfLFaOb8rUxEFAYMEG5zOvrwg6YYRmurxHIEav9DkmlowoSFZKc0qbO7dtBYHwYNLVwRzL2
itA7E23o2pQo5CZediXjMEQ07Ighsu5OfsyGtVoTGzjIAwrZGcweh9ZGQmbS0XeUghMGqoMXNmgQ
Rn+bBwnELmbhosvwtUai+rs3N0pl3C/09dBZG+wlvy3ELfahL5vb19f/3NxoMM44xJ8Jbh/akBqr
2NJU7rw4+z5dO9nY8OQoEGkx9IC8+rC5zWE/XDr/hVL8QS3+piX7Wi98euuzbefD5laCLDeAJibM
VETh2BM1r6yLZSrPiKU6I7MQYHPejJuyMi7Tmm3E03NkoxkdQp1WFPyBKX02Cuuqa/xbVLQu/qTi
mlY3sBoBRanH0nulWd1RiLtaoq6eoLICEJBYYrWKUds2sU/TvyWcRofJHHEc630KdLUg/3lJhxfh
VxBf9qF8gWVnKVXeRd7M8QOyfxFRQWs+ygqDiWQn2+uwaFfoKjtnagme6eut4vWPZZu5NRnCjtaq
BAhE4cqnUd+xwy10S7roqSMdpS43pUU7cRzEfWiRjWsai1Ip13JpXnkh+J1aXKld+AhUqN2a0LWB
RUTFMs6i6aYxbCwf9YsO7ZThk265JsxIFbw2dD/FqdThaA1k0QVBvPeMlZbGKyLB1qOxn7BNyOKi
0tHWztHqaqI47QhlIUMvqfXVbtDqBzlmhsEWRM6y4PtGSXmWqkH5PJmpzyEEAVBSVaZelTfcJbl0
o7bj95g5RDMpbiOROaSPRkd8AIBrwJEJ8rgyXMPRctQGcUhdr5TpWdaaXWJozM3SgcZgdNt0yp45
+qbUI81RI+u1GcRlHpWZGxXGwQ8Rj5veqqAN6KW4uQlTyA3kco11VrKhRP4pyW+T8bXB9ZcRERfX
205h3FRN60hsVe1uUDTibx7GlJwx2JBa7HhBtsplEB5xchmSQmbmBT8+LcQRa/8iRF4Ob3g5ZBVf
wT+HiemOZNSnnlksqiQD09U/6jWY7tIbpaXtIf1pu22dx4yqLceqYdyalY+hhyy/xLgVqHMPUQVG
EWbwUuVEMVplY9BIEcOD6Z/5Qs83UmE/cTLso4ItuBttm0BZFAi5ULn4MUddlY0O3kxuLTZVzNtK
Wm9jg7G51Af9uqsfNKjL6AawRzPcUuEMRRYivyhgy8ZXkKw0KtDzNu5iOiX8Xv7m+pKWn6bjBKHQ
Q/7y+/oSytgvY+1fXv9zCxbAeFDAvDN+Pk6C5q6eQqYnzEIsjmz87/WlwpDo37KT6+F7cal844/n
Mhj16pte9k+ua7PG5sv2+/FtE5zzefsNrFxvi5IkcN80Xku4s0sbXcimb6HxeZF+6ZfxK+Ej06EL
xHdhdssmrI41LcA6LQ55nUDLZE+MaKWl/n3dAHyNK89Vov5ZTrqaYWt6HEdlhxb/0TZ6dGSxFDoY
AHsiM8arpE8vYHNvx7rtXZ0EGjMaMYtAGG9lZKOkabxIanFTDcFtlw0H0SJAMRCdNuRabHOp8E9y
mDAyyKMQWyaSQhWiNhY06NVY5NeZpd0HtkdKSB2Aoum6c8MjhZaQKF+Tz7Shh3jgB1vFLsDvkILw
UtEzIpcsGRe1KU1nySQv9ZAZSg9LwpIn7pYW3RZ5Mg9/80KhUcyIkihaUjJo1/2+VgHk8kut8vX1
7wuFPjiiElNg02XMCUL/50JBK0aWINTOf9Qfc0PlfaFo30yDUsWmtT5HznLb+net8FcI3NkHNTB8
VDF/dBHjx/xlsXz80TE0f1ksSjmYUquRSZ4m2gKHwXlr3bVptMgB3p3pLuB6V7mo7uc6PZjVSEy/
TAWnAjJZ/dw6859yDJBPuurUt7BYkpN8G27qy/ZoPRUPWjtLKw+yuoaSZRLns7DlgwiOsnkkN3xB
bbLKhLQigIqvbVbn1co8TC/NQ/MABUYuV1qyNnVuDJHr/SiMm17Z6v6tDmgErHAnXXCAqiFKNdwV
jVwuSH/jFuWoV8pFc6+trQvpXHudrvXhFNavVdIu+M4i2HvJ1qNxsQ1B56F2Z5hb+8csBOt7hRxE
LJSbANjKAplm5AzgYFgquCxePQA1+REDl7HRtWePiZYHDER/LtQXL11m0jkjAIvpqqAbQzGwGG9a
MCARhiQ3+j7IB+mShFAYLfqz72OxYhh9hl+lqxyrB5u7oG5JrJs+dScUM+3OSteBxr51KLmcKdMD
JlaAp1R6Q3tVh1fwxdByGfyCSfvYUQp0eKi4uZKM7YTpnjSRQAsXE0PKCLLny7BR98SzAj6Uq1Vp
kaO9hvnnrzJ+KSVilWhAHA2FK1gId8KdDXpvoeir5NraDYf22B/74K4BrBAsVv1ZeSY50hKzm3Tb
EGN05x0sF/PABgf4RrmRpxs53TBybs6nfRlswovsKl2i69POpuBWfQbcOOwjsZzMa0Na+Li7SAq2
yZssz4bArTtXR/1WgxIO0nMIRTCxgviCsEVcOC3DFB3nXO8YgIOU16TC7uuSCBmitVOVm8RG1IJm
9kQjw5WNpextC4bK9cmsFkvA/+UQH5rgzE8PEcjI3Dacfrrv0cedJ/hnhrs8utUyyVU1HDztSiJ4
cOIjzNsLS9R3SlgfTML27L7YV8N5h1A4c4HyX0rtd06M+lBMm1EAdbQd5drQD7V8WwKsKFAWZHt/
rT8ppb1qNLlzOt/ADRYmJ6u8kkLGO/W5bd164YV5LcP2aX+YKH7D6i4rVvF4GOXrVt1GybPOJFRI
W09dFdWmInYRHDnCpVPDCYOmeXiRrKVCsBMEiiNfNYfAkR+Eb5Jos1SNK5PM3mI3eq45B1eCxtla
3Q/BcDZZat5TJdYZpfEVSVH6U/uiNAt5o9X4xbdV52bENfU3ZrKdpl1zE3Rn9CKyfgcuUv2RHVv7
LEpJhwf7i7qRDDSG3E5HX0b9XqPROpohOVn+UgX/aLj8YuxmpV23D8Z1csfcnVZh5BhbbvjJMcXD
0N8bV/k9Uvts3NRKrSE0rdc6Nka3q6PdSEDF1NqbuN0m9UnN3JK9YGyNXdUPV6ZfvwTadFnEyhIw
m/FX372ZBAkGQoKiTqN5/dvzDOrCL3fvX17/fp6Z3+b8GIOAO0UFCjEjd97v3tY3Zk/KbEJ6O7LU
D3fvucBTaO/PoqE3cdDPyg9mDnpGmWRDm9yoPwJicKj+cpp9euMzsvLjzTuC3K5bXS92RoimIqno
9I2LUdgvcnipyOgf7NDPlgbyuo2i1RuzAIMOCt6Gzq6u4jZdpv1TnOtLJahkekm674aGx1X9Ehyt
7Mah9zRMoOVlkFud/T2wf3TZFVgWIlCAKuCnXCjlyQo3bX/f0Elvc8xAfG87ceIqd9ShW5VRupkM
cqbMlDGZwGVjB6Z37NHdTYp0MLi66jh500OIxgehW76d4Y8bk16Bf6bpydoIcusxQ1vj2VtFmkha
2U86kK6R/HRXqcSB0ndcMS8ZiUGkBToac1TvWvOMlxFx0rop/HSjDAXW6f62E14K343ElwA5IT6O
gUK042gbm3uDzIZe2lXGWTkdQW71kBUqXAVF0Tu6hQBZ6FTTCBiDYJNn2b6sdGfoYATJ501zM5si
bSlzp2DA13qd5uoFcxPcZt1OYqimaK/ZDLo2d1Di1jJbsaSTdhxHR2Ws2mU8B4vLgbaLm1HiQLtR
wD+WycPQ6hEmLPNybIH3WAN9YMkTyWL0J+OFrFvr9HfXsISnGdqsyJgzmn675jX+6a817JfXv695
ZB6kXjPdVhCHMDtgt/i55qlGUTbogiTu2ej4sYY15qkec3HTBGAwV77vq177xowaGAKKQcsgxeqP
Vv1cfH+576Ew+fmTf5Uwx9kAGCgfo33S3WWJY91UvouST1xBAq0AtJGx9B2vNeG6dzWDhCpj2FUA
0GzWeY9Mw4GweQ/c77tW8qKbmOKOhsdf/SARLaYI7LTIht7gvb9r3KKz+OVB+vr69weJVBx4a8r8
yc9BYfMJ8f4g2d9oUSgEJwh91hTNWp6flyGmYzNYDXCvgSqITf/ng6TxVwylmGVhufkzASlCo1+f
pI9vXfvSuC0MOohqqnAZGqslMyxuQQXBTHZ6F8XWZUmkeB3EO7BLEWLD7DUh98IZo2Qj1wSrlKl5
1JSJdkHUcgGPysEJG++Q+fK+xb6vjFyoAv+yKIEJjL5/mdWN5Q69dwqz9naIvJve7o4wKso5Qjcl
u53ptmsKiftN7eZjchdUtfGqo04MhOZ0Ib6YhN4FxrNMQTou2pOlzt+9N09lia9dFLeFWRDghd2y
e5W6NbNoNxGN24r+ofe5rqmpS/6JM6eslJ4aHeysjtm5lW5d1YMnljbRqKSaM+FqQ7JfMfzKyqs/
tsWGpi6Jg9HBl+jt5XW5Kub2hO4/mq10iZDqu1xXaGZt+yKIKP7stnE5yw4xBEfDbrZlV/4YWXnE
Czsxhpa2MFaWdCZQgnYAiXTlQeT2ZTEonVPUarUJ4mjvi+emv5HH/pLuCvLSeeiVN+k+U+JZc9JW
Tk2u6VhwOW00ohGyzklw5/YDUzKvNNDCyjHccOslnIHAf/fypmvH1AL1nT6ztH87l2He++vy/vL6
9+VNQ4NxMw232d72maqIdkq2ZtSOrMxnwee5DL44krjRC5JMDWXt4/JWbei4ts3kWaOR+Uf6cLaM
/2N5/3zryNg/V4dE/Gi214hoXxjms17kkStH9nlBgI4svuvqsW5krmMGcKhaPdfz6J5eZrNJVKta
N8ZwUVhwGFI94HaWWa9a4lmuTaQOcW2ruH+trW5fx48TrWylFsiJlTg7+KW25MksI8IxydAcZvPL
WOaRIyCG2AEW5CAod53RhU5f4XQzfeLbizCmX67ajqdsrDhYMVPB5SwvRLHBwSfJg6vSsavwtut0
+0afoaiuP4Zm+6iFOqmHtX0eCxJCy3rVyNJqKO9aWQ7gj+GA97PoLmsqN5szDRTisu1pVcwbTpyf
a2F7bAzzJrSrW9FbJ1PP2KDYqVj7dAbYuwR7WMNelrKn4XQ8iHmTk+ftjndUOEapH+Np1JnVR9h+
9NaJjPi1nbfLGEBcWMfnRi0zh8mtlckVX6kNbcHskEgFYTB0nZTlhGpkOcneTR1qZ176kCnesyZz
DVerkuhVn04QaYR+qw8Lkr02UYZXNsNoq3Y3acy4ixF1OJtCCHMqTt04R0FNe3/k1y+blVso+co3
RLae20V2AxhrypOnRlYWIXSuhngZ4Sk4/ORTGVb3dWDz+dAFZuuXobBl5r5S77werJvPviaXzt+9
i8y0CewehqKx3v9jF9FZi1+mu7Q1P73+5y5CX5NrJKOAf5IAPhYJ859QBVA4fgkhfeuYgl8FiKIQ
0fN5uss/R2WJVobI+xnb+ifTXfn/KhI+vPW3LKQP012EkUkZEx2xrzUZXcI6VOWt3B5amvOp0d63
ZHWaw496UG8lCc6/H3r35hTBeBsOca9mtORU4zWLPXgzZMPnhCJttdFghXkBA6wmR1kh1pX+oigs
tp6QMCWeX0jUkITF9nvGENmUT0rfwRiClJithuS+sZ+rNHqMtFtcVIt6HFejpS2MHlO8ddcPrqTG
z0km+rUSIkOpEvE0jbZD/e7I0mUlcx2dJ2tT8+KLMtl3oWW/2vWkHvt8GMgdhxmSByrZAL5jJuxe
uQKvUWpNkvm05aAzz8xfZIUZoDKjs8IdKtVDr1t0fUfSBTXBxIPenWRLZrPIc71bITFzJIwQ3jVc
QGIRHkwldNKo2cpq6MSB7+Z8lxGD7tTAVsyxfcDVUH3CLWXlWusyR9GnrRUlbqVbsMExzLB9aDbo
WCozPad+UakQ/AtRsm75ppP/YtAQVabBdycRistRke4mQjebYSgvwynyQBIoxgW64qcxH74rniDv
jJZAZ5ADY71OarItUrFNC2WeaC98Jihjda3gN+gegJeBhlUdEbzmhkILQCyapuHtbg1UOVvVb4zF
oINJioBL28h15sGxHyh7WRoOlU83jzB1fZJ+dFNCmHLm5l3RXDE8b/iN0zqYgAYOKI5870mTK/rC
q7Yhgypoc+ZK+UaQNTfAOukR3657Zdrq6GQvZpZgFmN1UXEohgyZwlhbzdYWo+bTbxoUQEpM4iPb
6F3NKWFxWlT4W+T5+FA5RwLOk4FzZeB8aZAHW1Hppi2FZvkQ94PT8TxIZXNfa9Rbw4UdPaJmWnni
VhaXln1ulAPWDdrsNWYbs0JA7C/saPy76y6keDAsZRUZCkih/9gx5zyWLzvm19f/3DF1LBiAj8Ac
AB363JOj3OKOhBGQ2daXa5WpccfDn/HPbezTjAl8wbz7vg+Z/mjHnL//1wv6p7f+pSvnI04falmL
9ulstx8Afm0zHPhvwbU48kelO4vMDqF4s47qeDMqGnSsB8Bbqxovf6t3uxxvf6CUFz1kwta24ZNW
hJsB1JghY2BIm84EDmBCK/NnZkBS9mc2EIEEmMDYKsjcekhhPPyQrFcSdxery+4tc7pDSsKUOMWP
BKfAz7UXNPsa2YYwDOopbh/5ZQM2sOdMgcSQnpuuaWn9NXGEJ1C9S5i55BPGLYysLOUaOkHdgsRJ
od63Hd29bW3J65blbiaBO3r3WY4POUyPE86TWEFui5M3npZJZq8kaVjL5AzX1r3l7zqagDodDbaL
fhTkvGnc0uYQ1BHaCtaq7mpCQURzH9bwpVXzy1Pi4TAHk/YVzrX6Vc61+358SvComfQ75Kha9eqZ
HT964l72jZsA12Og/zABPPZtvyT+yqoF1iyLraYHrJR1q4pAUuKeMH3rvHewjwRgK171PfWxJU8C
+IKofnBPtdYDySt6Pm4to4Vc0DBL6rRh55n2NiARKkz16yII1lJf7zp71I6qNe6tpNh12hhu8PQ9
FAU47qBTom3I6YFVMAohm8Oi4/OsLOXFl5ptPYkXmAff4/nYyTh/1JA8e4IvAVWxNc5HVDcfVoOd
c2zNB1gvB8keh3fzQlRd5lmMwy6NQHZGTr6SPVDMR2E8H4oep2Neu4V1p4U2xxSBgvWwEpykUnmb
Kf7j0D73CUjXVR+3O0SMC7U4mXGwsMxnwakMnmJG+x+KRsdVx2lbvFClrmMw5fNMUksmlKlT4K/Q
j9qLmOOfIF0KgUrS9wWHmm01d62qEWGlYj0f2m5npgnKHNM80+Oo2ChmT3w4WQFB/X2k/OQXj7C6
Yhg68cnyQcpPJtqG3mYuM7Ms/t/PllgjpktyFjeJ7V/KVBp/c8WKSw1VMw4GKlam7r/df0nHZIP+
vP/+8vr3/XeeicypACq32P+Zn9/bWtY3YbAtM2Gh1fkp7VnFIKdYlkXjEiaMoXEZfe9qqd+YUKKD
seb3+dZU/ZOCVeXC/mX7/fTO4c19Goqk+hBJWUmvPZBfZR+VVMSa0nrTWvfNTRpYP+A/BvONSZHv
OURu1ay/K5v4Tilm0AtX3cHT46OXdcCrn/ooPVmjtrFsleWhmSdDSQE/ovS3lKXSXKY9qCMxrpqs
XKkBhKo+joZrW2t9uNbJVmu6l66wypVgTjuGREynxtEfwQn48lby9WyRDph8hvHJsEOXBMrj1BTJ
Q7sMVkZ3lo7Id21vNRRoFeOoXZtsLIuhMvOLoh9Z4fk+ytgWSBKgPiI016Hr9iqGfm3UOJLqzNQJ
vWd0LXvhs9wzWIn4knvQ4qSspNWVr0BUqik1mzneWkyETKfk82IhD17LqDkCxHHrSl+xF6cLzZLj
pUUm0ELvs33ISH8UV3GO63kCRyGP9xNG1bTusUw0jkk4NAK/eKfG07naB6TX3edYmaaSPWgiYmHM
L1uFsJ0a23fcY7gID3mHAi5kL/R0cTVmJlzPAhH1CEv82vbSaKmnifyay2AipoTyre1lbTcmR0m9
9pBPZx7K5plj3sYNKozgTa4XM3/yNOs+HJNnu1K5vJDcUhFuZtgnA35siJdYZlgDz9Up/ClctlzY
tdw/iu4qQFcE/Oeci05f4Sk2u4UBfBJeLUcefOr/z92Z7TaOJVv0hy4LnIdXkdRsyZJnvxAeOc8z
v/4uujvbTmehCvmaQKO70C5lSrYZJ07E3msXW6uVBZi7jY0Ej5985p99+ky96fatUN54Yn8TlfWO
WMdN1WZXRYAGQJafwHjsJ4noQ2liIFkWJ2swNkaqLYhk5WcK5K+QRjuP87Uo9wsDKl/SchYWHWPI
8DZMO4Bf3aoM6uuxfijTcpME6p3AmhgWz4p5sxPK5t5vCO4poyuyuxypIqcs59IDODRAf1gD6Qrr
hxDqUctGOmCfT/86xykWt4MKUkywoNFFEvIVyL1mWxL6NadU5/pjElo7BZ9mwLMTGNlD00r3AfPa
ThyWXZLdgf1Ja38TY+RAtHIuTB/nd5bZkRU06HD77F0B4FN76hIplhPp0TafRlsvQHUDEvOMaBc1
xfRH0yzYGSN1mqFZZCZI/9Y2zy6wn8v2L6//UbZZOVBgNTydNLsspmmAf5RtPDIYYajAtOosuX8e
V4Lx5j84Nz+22TSzP+q2+pc0b7RYkOOTm4+C32mbfwlVnj0yP310Tqyvy+xgHOQ8TIp4h8gyX4Xl
qCxxR4Kf1/1d1ozuRPuZVcm+bSDKKimWf0s/Nb76Puoalnstu4wjGWi3OF0poeXWcY6aCnntGLpy
EZ8EK0WM0ndQOIdIW8ua1JzrjA2uEkrA7dTIadrublT0B8uzTiNey9K8FMzoOLS4P8bkJKl6gUzI
JKAw5E7cRhApCy+6FhrVHkPvgEa96edQgGKPXdkhz5ykLW8niDeD9ViJRIn5yaGS2iU77X3t52CN
8eaEcCLTsF97EnHtgt4AnsgaMN3ppk/zZ7wtTtBKCz+Gu+MZ7Jd911efVZQnOqoVIT8BW3LVNt1J
U+B4/U1jANfE/zoQLlWK1lllqsBUb2mFZ/qzbDVOEanuDGEJLd3JZiHZnoWrKPDEZtnPZOm0EMSL
LErDTaBl2SaY78o5Am2iDTq9Pmb9TOIR/BK3SePZWpIs29RyLf/CaK1NP1R0t4JwmXjTRRCk3Xak
Mrpyl6vEm01TwKyTcYFlckSUUi68RIyMNtaEvW9IVuj5OWCUE0dWtW9j+A/ICDZcwlMmvznWpEJD
/o7Iy0o0cQ1M+BTkhsg3fBpGewLeM3X6jekJ2Ub2UVLXRhG5EoqpQtEgHaXFmtFssvdpXWkvYbYP
+oqwreVUJT0UDCEAtlwEdmVxznUBqOlQCpr1n9xBzr0YzRxVSGNn8S8d5N9s2H95/Y9ShEr0S7r7
h0LmRyliqYKJFXADc8//Vqkfi1H6RDTWuFlMpNhz6OBnKVL+wgNO3eL/ZrcyMxZ+o4Vkl/9LC/nz
W//WQo7KoGiIa7wtLjz6AvC+Pv6QzHcTU+tcLS+fjYE2KVZIg9K1JnDFUjiLJFfIHVdwlUDRRQIx
x4jL8iLO3uM4vGy0l7rBNDpIUQY1M0AGKlgnXy9XHiAoTKgsQXSYuBEc40j2xocWJ/bMQkCBuQnJ
E82CCf1bufM9eCx+dEqxuamx5JqxvBjKB8tEJ6jjhwiu5aTrsZYZ5EtJJsIYweThJg7AnUJQI0AT
bue86MhKmk1i4ALMQ32NvxDcJ+3N1OS3HnAd1U9PEYa4RjJ3kxCPBOEMMFvRYyxIHGbHiKfRVqcJ
F5i5NtN82xuNXeHzgKrOnRYD7TpQq+04tgdRn44qdPbOPA1phslGSR+sgO+th1t+uC0KKGY5mcvF
sMm8s2XcZYHJZTHbmUHsBCba9DBalX1IXOOdWSG1k5/mepIImtPD39V0txAsJ1CFS1OPjmWf2FU3
rzoEt26Uddof1XHaFmI0x30tcku7TPpnKNJbE8khsQVk8mFktsInROe2DIXmT37kVTy2nIo6aw7C
h2ku/lkL8cul8ZfX/3jkoUbwQKOe+C8y6yctBBdJth882vMT/1VIp/4ls0H9mB9+5IjwoH52H3xl
frPUig8tzm898vrfLEu/fvTvqhq10zoTkAl4KNHc6E29kfL6WI60w2VZHGo1e4n0DupbzHy5NdnB
hd1kl4F2JMfmqMv+JtXaxVCo29LIS3pq9dwm/UFWkvvKkjbwwi+1XlDXKRk5S6/FSDZMtOIRFBPg
9ziwFMgMjEJIXPJPbVUkjlqC+mWw0ztNaLVbOaYouLmo5fci8k+IRlMFPnqyilM5DHiSCn+jodhb
AwwkUET2q6tg7sKrkaG3XMnteyCJUKG5VpR+qa+q1KtuJKZLHLtmeKGJ/rvmITTwEaFKVbSdMqJH
6XigfgYSKZzjatCUpZmw2zRiwsdT/GPhwtSJOEWdu9KsIj4LRiE4iECijZUTJ8BIf9+ltZP1+ZGk
PtS/mh3KpF30z3ElR6csN7RViof4Qs5dLcbXls5x70+aBxcK3WGrEfFcU7aK5rGsQ1dhsusIWgcx
1eDOl6j0Wcw2o9JOB3zEmFjKmTje3lZhiiQX0Qi+6vlcz/uUdCFtTbT8hm/esiT1WsqAWkXc8ZnI
RqgGy3Jw2VjwkS+GGOCBwqp2lN/qOaudmlC2Z68AFT6ojiLVy1DQvUOYa8K9Ss4e0GJ90yWltFQ6
bd8rDZuiudlJM1FZE8BgOl2lgxMP44sUsUeWdIekJhXZLF5TlrhtajhDCOc00pwqzO/MbPZPXzUx
V+HRWuUTLDSxOjTteCy4wxqpeG+U43pMMSz+4bUK1a+o8x/WoP8m7Pgbw62u/vz6z1qF8E+dzf/f
wDfglcFK4SybxVc/szkYaiH8w+DCjAvN12edUlCJoC6zSOrTLP7M34IdgzT8pTWhxH6+7Q/Rx5d1
bOhZNM5jEe3aeJ7IBmO1qgrVLbrBiedVbGIcSytZ9TmAOgYiMfXLMHZhi+V7qlSsAZqu7k1PNsgn
GraxWa9VYXjIMvNsKY1EV3DbDSVMu4IYtmJTobJtO2PT5PDVM+GmRcYwetpmUIxH+uqrcMaPY9hl
b8k1rD6okemGgnHgLW67MW73QFBlAuDQwPZ01SVm4FpsN0Mk7YwGMmkh9ec8pP7JA0Q0Q0mStW/G
rhCVbl6G10HdFovJtA5mxPxfEi8nFXYwoM970Qyu4wRfmIqcOGiB3HvlbQSXh2XF2R+adThkJ6Mm
YCZQ1YU/DWelDbfFiJM0zB9zkW6gDiWmby0ZLa186GScsbp2WbUV+T0CmjNxJrSlWwZpxs2Y+u/N
2JsMylP6FmMrCinaEnIE0qDY6YS5DU0O4O1RU194h9eKei68F8UKb0aj95c5iekDQbl8gwdbqtSV
bg73la8d+sg/WUF47mXzOLXGngmJG5BdFJdkJoT4IiYhZaVZld1lHuW3RgcFue9DTLFJudamUbma
uLGMctSQgiYSnqmeYSWHoe7mc/KndN9l7TpPWQkUvb6MRW0vEJSm6gHgRnmTtzP2GZHOko48xxHL
dWdsLCCNo4qXbz5/mvkkEhqfTVTH3YwzSsKJuwg5tiR+3RfwrZkXzWcaWiK47xxzJcedzE9ILlvs
R/K5ZFi3GDkYMw5IwcMbVcd3kBS2cIjsZj5JS/aITj0L9yx1JHYP7NJQpks1HlbpSxQU/qLW0f+Y
gSup4GAii2GdEdNt+uVND3a+SQvdTiKJFNQJf03H74zRtptGMTuny+Nl4+M5NG9afvtcIGNAZXr/
ZLYq3ENADWWurqwUqnwxkEVdrOQh3tSacq0Yfv5H3/4Qn87sI2wPcIz0f7v9zbbT74Oob6//LK/Q
7nSUaQy6vhXYuf+br5wfK4KvBZYqyttBRfvhmvjYLPxoBNkscEH9cfGbv/Q7d78P0es3VMvXDz5n
4X0dQ0n5UHY9mV87KwmO2SSvgsJEQpIHd9yl/EXRW5eFcY4ojGYjOwrm7Nb74H5sInFCT6Cx0po0
J46lk1EyIhEsABlzMLwR7+JWXckGbtiqW6c1nrxquBx98hy6ILTzTqZHMExcRD3z+GAEo5LkbDO7
lCWFQe6Cou8H77WLW6cCMyoob2KVP4cm16bIeC3CQ9UTlyZGjqxKWzGdnX44EjrmHp3vU3wSyMYW
HZoUYwrxzPSef3cx9rJjwf6SA8ktW5JWMgjT4YwOaKig6dQ46uS5tdK9kQEVO8Jklqs8FJW72gjW
KTb9mtTxU5NYBlrWuNmWlMqWMCl0Ia1MsKc6JG7UyPUhMdh36rjwk7ASFokFk0GVJmOZ18HIkjGu
dlESvHSV6hjTUzhGp1iaHKuKn5Ks3GrKsFHK/FnoxUPRIaFRW4Nne994mQFxBqOxMVQTLAYNWhML
WL/Q9mPIxlm9bX02HmX7NMys6yZig2pGnb9OMq6zzCDy/TCod00TAN4M+GZ7TbzWpGJbkMtuBm+h
Ft9BBm8n7dwKL53MpElPw30DEYGm/3k030xdZ0s5oC30UM0VQR84Sl68G0ARVlVcaY4mkCYUduaN
XzQErQckqeba0rfM/M/u3iCcyXghZg3Hv1GbFRTvv5SX76//LC9ofFjuggKYk8l/Vt3rFuQpOFGS
8c2rT4Exmfky5Yb4/H0/SYGhrQO98VGyfm+4NP/93/aTTOE/P/qMbPxaYIyqqNKhTqJd0MvreR7t
N4lTNCBJuCxmITvESaxxl04ButZhQ2TlyhzidS6ZD1nAVl0kzZiJj8wvHGs/f5hE1v5gPiX8nxJ2
x15S3MyXX0KrPNawMkaCHpPkzFxkA9gezanYHNSy3iodUZApsLOyWw9kNdTqY03mbhJiKh5rf19r
0xNBiceuiw4psW1NI+0nOTxR3bjg9uK1UfTXNZmu95UhvOD4z9fNfG5yfork73CaDgkk6YrzdeCc
teYDt+T+Cl9X0M4KfVFNMFVU4JQMpjPT/bu6LV9aVT5noKftNjTEx5qA3Am9fO0/t5Xur4M+RbrW
+A9jVol0LAjIOo/voNcmCNiE6VRq9ZugMYGSSmxiYqJGbhsp7HKFtuNaXCCe9808e69mjseAgVVL
fMdsfcys5VmNyxWcLLiizbKLxHcm24sMM24tassOPYxRB44U0OEx5SfCK0QXlirFRjEnGwKZa5Xv
gV470nSt++JKKPepKa04BzeeyJy/3Iq1MTm5+u6JWcoVNthSNRNbm8fyfT30W6NTmNjJ1WWhDHem
DE9ZG5eCTHBJlSHgDYR+LXmahSHduxAmAsFS4yYv+6c/+g7I/gnzDnoCMKbzZekf5lVoDLiXfWtS
vr/+s4oAL4DBwkyKP//btgwrCswPFZnZfA3kD/0cUSO5UClXDLFRn82Mg882BbcPl1WVQiL/tndn
/kt+qSJfPro0f/3LPTCpJW+YJowirHWI68qjKx1jP0Ahb6s13ZFF9GOdpufUR6npp4V34nEHkDOU
eCl9vUAx1WxJqSG9KaoKu/WVaJU1MVm5LNaqNtxMifASlrOi/yRJ19SIFRJeuyTOrrVWcm4MO3Iq
SUAXV4p4oaUZv5aC4kn4oPl9TYRpifzBLvlFlvmFHjV8RTp/WTf/nqvzb3w7/+4LPATC/DRAKF2Y
qk/Uebn1lO7ITXsDYmTlV/uwlFbydB3yZGn6u8RzZoSTnfHcjXI/+/4djedRDl4EQmNbnlJknqse
Gl3H09vzFPc8zT1Ptd9UK3RcZ4unXeepn+3rk5W1K8+fvGExdtUdHLhV4B2IwgUSG5LdOe/q8RH4
POdW/5YEfrpVGUZiUPctGHGEEPZmuojLDPlXtk+ScG21j6S9L6zeWCUG2FXj1qxApIWdUbl+Y71h
VXVZyL+ag3GvSMR61GXc79AJMEyLgit5mN4zdSJWfgLF4LN+XcUMGk19OBtt15O1Or6nJRt1zxKX
QweioJeHhzRQCyJyhl0YJ0vCO648vSVDtmYjOG2nnMALVNLNdeQnqK0t2tHYqT0sAYW49AXolzBj
FFI6lPyt536tQmbIM3wEEuq+WjLdzGxW/Zjpu8IDh9FK4WrKknu1Agrgi89x0GWPpUoYIDylkSU+
gzhZqAVbBsV3men9cfLKq9CPV390oTJlmUN/pphAd/3nwTqiy1/X+t9f/1moqE4/rdDY5kNMwez0
Awf7tT4RaEEXw8L+Y9PPX/OlPs0Q2TnwgnI6V7XfuEYpsxP2e336+o5ng8LX+oSoMbZiDf5IWwM/
U8WlgAY+JjxBiMMW3ehRV5XrDEbFItSiPXLwiy4jNaIS9FfLL64EuVLtVEMPHgVkBHhCvVcT1xgY
efVrMzAvK7m/kC3OdFZSa08QNj4tjREY0OTUtylP7UGNryRjIg2T5KrGbHZRhIDSB6XWkTvJd9Ct
ESuN+NZLq2cuXm/ScIJC0TqeoKtLS4hgRZe2WjL8laCpi9lI/KAMhc3f9hMy8LGywFj2g7dJQgEF
+FOhJOtiQIHq+btSzle5rNkWtnY12QQMbBadlb7q8y0E8ehTT/xAwTiMmsnbS619X2hXuZ87k2ds
hgqerEQEQl5D1q1hVk7rgVG71mNrzJLjXKQTq70wJ+WigfU0NziJUt3JhKCR77tQ+tfAIoii0A8p
GbyTMQvdvfXkK7bVW9fxnKhnSgsixhZBQ66FPGygyPFZ32LQ0bra30tt4RqBACa3farFYteEt0ql
X1epz1CqQpCgh+As2dlAlaQ5tUTlJqrkx84ycH81K0aRu8DHNi/IIbnKFeGhRn6RRMZN35YHAo92
tSjntmQYN01H51NTPE0fwUT9gs55G0VnT+2W46QsEtWz4fMIIO3IqzbUZk+yGfPCjLWn16sXZc2s
rTEepRwZsl8MgZ30FZdskqpn5F0XF6shIgDEA6ajYucfs0uU0NlrJfZ4NcTszD3ClZJOW6aGdpGF
PTmlpXySA3lYejnuiMpAyV+v64nUBbHPzkLHlsI0mjn30HJj713v/Wfdg6Cv8a9WdV06WdReJ8V4
zR/ET132TxhF9vJUkd8RHALROprp8DTRYqdzr10TLd+ojz0tuEEr7nFsTRWXSH6fR1p14pPIp6Z5
D/mujNZzM7f0fnGcyulFhTOezz1/S/Of9xGiE5LiZB+W1sgFQZpvCjQqgtsn+oMxXyIILqnTfqNy
uRjnW4YRscUhTOU+5wIi1InTcSGRmKUVNJZeWq4SvhOOJJP/6MXrguNf1AjOoh0owpsgFW5H+oSa
fkH/aBz0kL+9j1bR3FSweikXolJtBa14l7SYhA52vbZO4i3RTqdGK45FABEowAcrDGvBhzFkAIZo
iXRj/uLDBZRjYi+8+mwO8tFLUCPKL54sbiMrP4uxthY18txUeW9iw82q+OSj/54U5ixWed37t8NQ
QHjfKUK9UtI0XgjmcDc1vqPjE45ZuohQrGOIgRnwpxxpeB0BW0/3seI/YbFnNaSzjlIvPeaGObNe
gakn0gNHS8KHCcxMp0M6s1ap9xiUgA7TFZ47u5KkdTM2N1lPQnwvzco4e1JqmEq65PhCeRZMYEFG
RtxT6JhCvLH81FYrw7Arxru2b0SgNf5PB6iZdSnfTr6yyHt2ewq2nqp/9spZjVQix8Rr9CcfqIBN
8WabJqMBoGEcP//U+WOI+975//L6HwfqLE7h6EQIx5oFYy+v/CJO0Wn5cbWAffmZ9af8pbD90YEI
6GQ/0fp/PVn5Q2AHyv/ls/9WADZYm19O1p/f+reTVe6aKpakyaJzNuV1mw0uW9jJDnrDQf573QfB
yUqf/SwATDJuVfRfODtt6vxDUNQ3sU6AYjESekegAKEaXXpdBUevHnd5WyluMRGtJljrhLNjoQQE
GtMriooG0AjXvdhyebAY4Y/E7IoesOX+vidcbQjQozTtZvIPMblqhfGcG1c0LfeFWC3qmud40i5k
rV80eXPPeK5nL+oTVZVPDCw1ya7khIyi2WCGyw+HgF/u8j4/NzALy2yVTB7BucYB7uCqNDqyiB4G
KV/GRXBibr0ZgL0LkbhugTKPwugMeud6qb4IapCsYo07MWK9tM47wQBpQ1JWH1kgP9uTxho45g5k
F6ZyH8SZLY0dy5oswCc3Y7bB2qsGDS+PtDuQvCPXxloZBmDb2EP8qnY5HJDmYGYOkSHios5dUbus
TYlAhUC8lALTjQG6kMGSoFkBdcamRdSJr+Wd7AYRISGKE3oS614yE0Bo2nIo+23lmetINx96gVai
TNKHidg/JWuXvRbYQtnaVglurfLGncaPXpiuM47kjJtXUFpXo4yBTx4PmlhsQ5Bzst4viZq6yA1/
6Rk1gqIoPavwskrzSRsfBRZAbS5v+sjc5OUx7o1NmuLOU9gdrlmoI0fGqKnUnKa+hrmTMMElzcQc
92Vn0YXacM5o5Ap2V3EUriJR2KQ6k+3yTtbSXcrIOidHsM5neWW5KeN6KYBUHX2sIBo0sUnf0C45
uZgeGrBYFhhrq3kYAnEzFYeIVVgVvLVKf8/df2UF2Z00qG4pzCF6/Sa16rWnGS9/cgXEssb6myg5
i43zvxrs5g3Ot9nH99d/VkB0OriSMTVgIuYu8FkBARvMt4p5F/MfOM7n3QKtDpYQJLyGAi2LEvlZ
AdW/5i09pYxgPHJ/ea+/cbcgRu+XCvjzR+eTfb1b5IEhio3ghzvUrN0p0kJjrSpGso1SwUXReDGJ
mT35mbDo2tDfhM2r0VoLTTxX9b1Z3EWDaFsKi9+yl5ZiRyBdb7L3kKtXgHdvQ0USvCGAOCA4wmqV
fcjGg6eVDTNAfjEW7n3hloC/3J6sei+zlJxanAqjdCs17WU4eDfx0CI41s5ef59M5j13H0eNY1em
AZaF0fYGmlqzXiZ+v1Nr1kxVE94ngjgvLuoDWpOLaIBLnAoYLLoHYrE3XTddx1F0q8cvUV+tVUYt
RVhJLhVkk+fBIUoKzc3ivTCFWyEJHjJNXvWenCzj6pT2/RGZwwKZ1R6BFpECVfRcdP5ejAzmzONz
P+MZxnFaZgQ89SLYfEmunVgmE37Sp8T2iu6stx2EepwUkjK4Ur1HerhJhae66XA79HHqgBnrXKOn
iFfiTdu9aiNlN1ExxA0sqiO83xHmD5bmwQ2De6wbba6sA7zOdNlwncXOGcPoLNeZepmq7fNAaQQs
US5aDR/1MDDyrfWQSQkIi2YqoTL76JL8pnFDbA5Kk+8M0qekCo6ROfk6ukxNcPRC2uOXnN7+5BJB
j2LBx0JsC5L133a4KGu/l4hfXv+jROABQx+o0ynhAZkjZz5LBFw8UcHI9TdmAoUSgQX3Syf0Zfww
a3txrPGj+v0oNPXXJcvXt8499OcSoQmFXKjRhOrAe5Qau18BcL1pOerDBQaYRfwIOXNfnhBurGu+
Zi3UbXubXIaL+CJ2i8v+ACKEJ0Cws9jG3Gm2DveHfNU1i/CxkuzcrkhrAv+IajdAtmDrpkM2ZPvU
7UFuISUdyadZYN3Mh33HxcJYDBikHgj/0Ax6GSYK99xN2otY2QnetUGfEy2rgjgnOy+XIxhY0TGV
ZYWy1VqP4YWvEDO78EVXwrubrMPyYAVObJG66wavmGWxcYnSJlMcRn4dyVHJao6PFOY4QeYt8OsW
WbvgIpKftOcee0LhoLzDySlILrabQLC5eoUnTAswRdMW2JPDZ/QE/KArFPiFtYyJLzTdqiJ0Ylm/
1aYrIRVa0odEaoJF6ThNL4127MdtIjhabQuF60MpYT0SO3q/Jo+H9fMu0jZGfZUCVWgWNQhV2Y3g
RGgHi+oCVA8iZnccm0eRL3WHQXgwUS4a/A9Q0vxZ791IWpgyJBWnQ2VoLJTsYoCTSSLmLeuZAMje
/BERPfNdnEQndctwbfowfG2Czk1uTG/ytFJ5T6yFRzqPy3C0o/TIdzsrnRCT3JN1rz6RDmohBaqd
gA3ULrqL9FM7LIvQpoHhx85SZkfksoFN44AWCueUt0QtKSsuIV1APOcL8mu2nqcgC28JAXS/qh+m
AzBBrLaGHVWL4G4488UUpAxt5kLexJqdrZNdqSysw3Dugmu1Rni+lyu+GRcdl0XIgR7Dby7xTwKy
l2yG826i+j2S1ygqJeVifJUh57LN64+9cPKmXX9JFGlIIsiD9RSTOTTHqJbLOluqcF+yrLL75qLF
JbxG+Z3sipGfx0OyG6VXI3P8vZSuRcX1fXdWk6pbIKZlco7bEyW4IJKkrx/o3iyWARPZmtFCU1aW
ugWR04i2phVosl3yl0Eha3PMCM7HUxDy3ffkxeQhl2T/PlwqzWsKmHXDQtxU+BluO/16DJ9r8RaT
77LiWInIbn9QYX/4x2IBDD+P3b6ymN9sBFA9w2JYqfKL1j1auNGstxEu1zuRJj4Tt9vGTl+aweXF
PDPWIvRy25hOsn8zrJAW8Npqi6ZoevR2cbzU5ZfGnh4RaGEqr7apfCCsMxG32bipWD6wo+D39W1Y
8UtDD3EjXQTVYrwqCjswFvypZbbkv603SSqWfEVviDC4wTnXim8dF7M1/zXK7CGOlsKp50oXlS/h
JFgo8SIy0JLGvPlYuuKlvN0WsrPZ3vHy+D5TyXHRFv1rY9gg/xfejn+AFczdBf4JSipx3xq2Ua9y
ayeUxX1CHkSMspV56LqJOjvsAzojO7Qu+dcyEykxVie9udXTQzzaicQAMV5Wyfk/f1RSbqbXkcMW
mmfnJXZrLAm4QzA/2BZBjA5VaGWif5UmbVEQEiy6eAoTboTDsbUBZzLo23XSwnub1X4TQSCXBlRo
flbIx2ZmtYmjIOoJeRTR7B7bbBt3I8SQ2rUQgemZU+Wlo98QRNyfeFtRuemDa95swMxSXBK6A//z
7eNDEHOafXzEFtPqLZcz740RWjYsSfGYw42NpTc9JT13tquBz1HU6jK5Z/Km4jTHYqkPz6aZYwH1
9zn+/D+5NaCFxhVOpzxLG/6lNVBRU3xvDX55/Y/WAOohtwZUXLhxNFyBP/kM4d4aiLXU/5E7fmxO
MRPOX+KtoKz8GQE/SzMwqNNUoEb76DV+5/YwC9O+bya+fnTzW2swQa83iKUJd2qnxtDerbFnasGs
fqjiVxIIljmL9taPnlr8K2K/7qb3tlur+nDPQBmAgbEKe99yh7jw7GQYHuMG6EErCM9pAalLd5Lc
PA8WDIIqUJY9wFbHlEHeMubDc4cF2tLvohxPn0J4QuhTH8byfmwIv2ubc5OP9y1zWiNrrxKv2cXc
+5js085ac2Mrf7S4c9IqPW9E7xvQAw9zM9zObbFZQMfO51Z5pGf+cBSKcxs90k+jmHpuE1O5lKL4
nNBxW6qcOZInbjtpaLbawB6TNKrNgGyi1On+O+xBalJxwiHoyEfxMoZ/Y3fVhOozSDBJNynodHRl
nXoZNwEZYsqmCdK9X40gf304uKls6wOgeZ0UL8/ClI3gFjN0ZKdIcK1RZ9Xhb4VxOGM1wM+IWDdA
ctYn9boIA/LAzLOcN7c+4l6UxGjSqha9cK7ZrdJk0OnyDlWVxrevv7Ik4VJtshtrlJd/9jM9J8tb
c1qUKc7E23+Yic4g6l+f6W+v//FMm3NiyRxY8p+R6GwQ/pyJIqZS8QtJJkjTDxrP5zPNMpHnGanV
f115/2v358cdmRa83P9EV/3WthE11t8801/e+oeo84saoqi7KcjTMtiJdc56wvIPaXBoVZoPxcbe
tlDz0vVRHgkNIVRbyctWtdragBDYgZ1GQ9kofaqPC8nMU5fcFGlZe7lBaBoTrCndFrl+1xT5MatM
IIXNpRILm1JUFqNSPxBX6XM+ZkQoaOrA0swAmRMgK7CVmb3N6mPkn4QWcx3kT7M/4qbdhpZ6nXjG
ZBdJ82ha3s5UWjQA+TXUibUfJJ6N7vCm6pr3OiBllos93G5WcvSm+r0expBpAgpAG9e8n+CqqB9q
4RUxgOzUtbf0PF1xLDPWsBAHt8mcnJBES9/oxnXUyxAElYzly3Rpld1VVaIzErz8KmM9mytCuRj8
65Lq1OedrZWqgzrGoTC7wUxcGWZF+NVE3mCRn626B4ZIg5ACbpvF23G8AnuhdIih6mulr6+qSLxo
69GxootBYQubTrel//BRF4jqneLelpKnwd9kE/KEGrQkDSXqUBtZ6WJoSPTSnjpj3ruwVuEmUqab
KCJSnd5EvlQq0m/96uhVECPVa3MYnDBvHTXw7DI+5T5LuG2YyquuBTk7WFEBbmieemd6vtDk/iZp
5bs/vFRYOot+FJIi24x/KxV/c/zjEvz6+s9SMdMLVIMx4H8hpv8rFXNngKPFsnjykRr8bPRDvSUh
qhLRR30fHlLTgCjr/4EM8KrfOP7J0f27UvH51j+Gi19KhZ5odRTmZrAbNK4o7Is7SHkRYVy+F68s
wFnhXgR8ilbG8eJ3+CAq+95porevngRopzBZHC8bV6qI3IjJI/Gzy1xeN8wHoPRtB79ZoJtxRQJz
g+wgev6KUbXF/bQU17KA+d1idAXp18O5k3fGWVTzm47d0qJX0CWSHeukjXZVZDdjIHBZk1+FUHbr
cVqHyqkmKSnslUWTdB7nrSCwHHgam6VFJ65bnh21+oMexBs93Y1jxyaAYzXhqOfhKJIbrwuXHo9M
pAWbrLrsjWUnxDQG2Yb0yimr6fqzhaQ99Tx6CY/gHEappyTpQuiKkhz06kbmCmr1gEnJUeJ4r/yH
bLq1FMYgZnTR8KiXPPIyj/5ECcCKwirXpCwM3EE9ysREuTApG2V+FvxkW1dXWBdZfnN5p8RoouLo
lByVRU4YsYevr3OfG3NVg7jR06t6rlUB8PyhidYtBaylkMVzRQvm2mZQ5FKK3UDRA7GlQQ5gK1NR
ENu5MlbCa+PdEwp8Fc51U6KAGnMl1fIHNAr/z915bMeNLdv2hy404E0XCaSlSXpSHQxSEuG9x9ff
uVnFQ3de1dNtqlc1JJBJCjt2xIplKK1hGbJOGZ0zKzIuo6redZaFCkrEuzldPPnwRqorJUXADGce
FRC2h/Wgunqd77UpiVdq4pwseYXnSjHml1YZn9bZsOli67rh7XbzBHOTBvtouPWrKJfXfVWdWkEn
PZG55ethDNJcxKsgQV6FUUrsR1z0F3ir8JO6ld3RxQEkTfhfBo+DKm0tmaAeuu9zpxsTF/e4bt9Z
ya2qx/oezu1Ose5Rarp2o54t809TPtiNqZJyB48ujcjWCai+SUK2QoF604BSB1MEKYCWXhhFp34H
Jw79AVtcB1TaKabWDRbVNQIzvtdArVPQ60hr1oHNUAiqrSbFqQbK3ZuLh6HMvQOFBAw8AQuPwMRl
sHEDjHwGK1fAzLWlP9EFiC4Ft+3S3pGsyVyJyL4Pb7jyvBgQychBy9KO3JwAry+oKs4yIrQPttI8
+6kzrvUel197HA9aJRUrBM0rM+t9rL9wmGuv2gqFZv0wRhZujOemCCl6jEi3SFVhfzus2xqdbb4e
lWOL7N1S4l3BYgBTPa/uWrcMM79VmVPbkoFY94e5ubCz/jhL2Z1NACvm6KtUaTYjyQ0LHlN/9lVi
Oazh+QVrKrX9X64Sk7/weQ/16fl3V4mOk5hpCN3kR6kQS3paUf2VTPteKkRryWoKoaYsMsUgx73t
ocQkCfWNfZkqmzIr+d+5Sv5b/AqD8bsf/ZNNxGgaUWw2GmyvJDtKiHCuZbQkfZH6k1zvJSm5L6c5
wGis0VjhpoK8Vj0lKfZ2WY0eWNGWnSQvnCylPbbCrsFIgXy6hQ5oCCEbEZwV4rkA91vV2oM+Tbuq
s07yPD/RpWd1YddP3AuFMV/GTWvS9WjhSRTAkqoD7FAXTT7J0+R7qcV7llC+CV1tLth2RUeadr8X
UCWbV4hp2ghAS7Fyrfo4TFPslnq1ybUFyuxFUQUeN/l3dYxQFQBqx3G6Ru1Dnif+3fJdT2BgW2mb
MrpuxltZPhkmCkujUrOGwA34onK300jAKgD8NEpfVfWPFQBVVWCZqiis63Uq/LFV2Ijpz/2SLQ+Z
yjnWCGd1h5TwQs00n9tZOY4pYFGbF8/5MH+v8xiDjaW/NbK72DEPU1RhO6UK2eFhnPSThv3xgibe
yeaA2dAagOVlLLr7CEaVHW4SwqJXVlThKxMg06zqw1zd5xKOF4EW3jZ29BRGzTZugS4tDT9MdUQc
pDUawnhrj030gxrRF9SMtJazfDcn2fHCIDb8P7sQAPkgFxTjHq6v/1II1P8yfn56/mMhUGHXCHcq
0dK9TZ/QbWy4riBOIlmFVfHb9IkzP0tsVmDCDluYvLxyXdlHO9hNvZYBfC5+o6VUbHHOP0kGHVu4
eANeMVGKeKn3+2h1lIom6sfwoM5Y4IWkE11O00mNhrrpn8kzXs25hHUppGrMp92qYu3pt+Ouj7ai
cYKcaMB73yo4uSbytZnfgHl3l/NJuuG2WjkrODIgsyOX1CpdoWQhpo+j48buUwEGezaFt212aRgX
U/tLj/18Ha4e/QcsCV3kJPq1Xqyk0TPvk1+aciDEzClW+Z2Yfd3aB6l38wPxMa7qzt4JTWmw1r30
RNuPJxh0r3Dh/i5/xzHiYBwlA+HciuuuOVUrrz3XD5KXbYbBNy+165+RP7uwPw4seM/sVXtn+p3m
Lj91kurceV/ck9dbuaN7kbqGW+xu+wPcnFMb4gx/vqwNVz1LXcsNzy7ok9f6lpXFStqyrsam6cfw
oxkOyk4/GwjWpUVkiW36w3AwogPRN43zU2DYmhedZjfJKrzTT00f2H6NyjB/UksO7MpemT7/63j5
od2OW/ZroM3K8U8+q4YAaf9yVsFD5V8v7S/z35fnX88qQx4cj/9HWrkY/KDCKS8MOY7x21l9QXcZ
HAWpj8P8dlaFcajwuIdaQjgHt/7vnFXWzV/PKgdVpoowVIpP8vGs4jDgzHk2Q6wUKwGzxrxgnlPz
1GFL3M16QmxETGCmeVnX7dGUtLNQm/0pkzETzm+n0XTzwXlagh8pMv2MKVKVb9IAFFaKeq7p0jyf
a+e8bA2Wx/GJ6mByMnw3kb+li3pojfKmgMXLCIozfX0Ow/WqWMh20BphFkKCDG+4tByZWfZoxi4z
KcA5sgROwiM9d5vpIgIIDTXFDyT9kBDCk07mbgqfyBl2RyO7qGDHEa/t4gx9rZikscXfreAG0h3h
OgHZY+Sh6T+p31gBDPdjSnJbapLxUf40ok1rkHxRDF6pGatmDM9aC3Whblb7Xre9UCOZVw3laiXn
OXp8aCKLnpylCUMvP3dG7iEGAQwhKymfV4ZqY1E/rOpGWRtMDn0yeKmSHhVcIpMMb0lGnDn4mSHk
dSLNK6x+ha8Ww1t3mTjavtG3UltDk2PjuW9wkzdn7PKDvjUuUommYHGiUx3DqEpG0QfBL9VZgueY
2fe/wgUXBOcmpyO3ZWqdsAxkuzsV7b1j3Mo4pKY4XmbIsMOkXFt642UdPBlJWXXVfReMgACGF2hX
g/DFbNqzsngMIwLDO0afSdr0+EVLSo893LwKe903mxnPmRHXLs08Q9ZXr2A/HM1kBopXN7G6+LWu
3Kdl9QBF+r4dwCbryiSnXRqfc2k46Ep1E4BdL2DYMdkCsowD6GA0+o1UxBrtUngzOOF9IYTnoTof
HWwwoFCcxS0eBxUGGWFa+xGGGbZwztCEh0YYZAX0gvHSFv4aM0YbDYYbSZi2NFOovnHimHq2dE1o
dScqNh0Jdh1jaPlx2Jxpy/gsTkREP+hU2lVjMvPZjESG8P7AA2TAC4S+lsYP+RX3W2JUq9S5tYV1
yJKYl+M4PMhwlNQ+OpgtPrVyIzxHagnz1AofkqghNwlfEhxhZyXdmLiVyFiLlriX1LiYyE7dbIZy
NKGgWu0+UgbLxaxni/f1UxI8JxDuLcG8DwQHP12qS1lhMz+RXj+98PTLRxwnJsz91Qs8FVU3g9JP
iLWxlibNxzTjsmvP/+yijzSRHgvRotAn/kuDZoKyf5zUQGA+Pv+u6HOdMHK9hju/dWjYjor5TTZe
CvsLMfq16jOOAe2BP1L3xcqPTeFrh6Z9g4Ct0Wo5fxuG/VbVf4k6+tihffjon00dSAKvoU7kpCG3
NVIdSkBeVusiIVnVWgwN+fXiqXXlhYn0swqNc1ND9VPcxaqyXoIjI4nZo89GNRIDcdh3UxxQQjUs
cqYfDpFbnoVBmDtQDcDfT52iOBuV+FDiK7mED2nU7MAXPbnT1117uzTcPQTASka67TOLnPIKJwLg
mHTfJ3OwzRdr2g0K/lqlInm6Ufzoc5zYzf4+snvHs60kwzOhuImW8dYMoQEq8FGm2PHI8KE9erTb
H22ykcsLncOliiEMpxnDc+rY2Y+Z6lnmdQgFUYejE/NTapLhlka8Scdsg3B6JfROQzfsElu7m3G+
oBQg0yRtAKMWhWHIwMgfPEzh7KcECGqRZbsBAWRhXe5tB8ZOy90x2pCCUVI13CmOuQ70H4O4aEIU
3HLe3U84VEfVmZq0G5t7qed+kqabRIZX0iLSCK8RVOKANawn7rQ8kV1nepQjY5dy40FSB3hCbD23
+3a60MlSVqAGcktWA5LMabhMocZbJdatJQIhoaUJ/SZWJwgW6lWel+c5t28SRZftlN9k3MoWt3PJ
La05F3KoXTSpsM+2zjXu8jDmcrOlovM1+Sbnts+49eXgBw3M00gvYNMTjPQGkjr7c6qeVfQMDr1D
MKBFreTsqCM5cpAejUiQeqRIidAk9eyaU0RKUgn6LAvdUomAyRzMy7w2TxWhbIqExslE7BTYzPOd
0D8hkWNUBRVFGDVoF2Mr70tH0Pw9c+ZLNPXstSHXg6YjpbVNhHFxcAir9qxqnZtpqU/l2vYCIccK
hTAr6SD+oNSayvZW5x8HF0j2zpNQdEmZvHPgc+uJfvtnV0uSnkixJ8cegvW/tcjC0f5ztfz0/Gu1
FOAV+b9v8cCv0yy9Mxn3+CQKKgQkCaCrd7VSt94FB/Pd3molthRQq9m5/LVY+Z1aSZzklw4Zfsa7
H/yTviTStMaQ2FscLPK4SwMf+TIvt4WWUyOqdRAFp4Q+3FRZe5fO5WZpVGSKw8rq60PtVOtKKXCI
CK+kkXtYfwj00QfwjkSNIbFUKwMX9vD9UNVXmUzmw5D8KmBVWMZyXpf13mQba1i+pOVneX9bNaRF
tv11G92NE34XNDQjUFPVi7oIQ9KITrtqOs2h3ll9sTOj9sKOSD7U+rM+VQmCiHvomWesLb0ROMll
zdmRRp/IzKlNM+Fqjsgll+LQC4dwQHxASceKBwJYaxCbBjESWXpclZGfYiizq7BH1GPzLhsEsbA4
BhWb5dEysaN3TutoWNkzbohYviLZ9Mf2VM0VL7Puwg5z1Bz65/I0LMG2zCE4dc8ovCDIEYo1oclZ
DG4Ijr6WAl0/Z8ZyEhfzWbDoW41ybGFUn1Ce7Rhq3L0REUjlIM4RJEvQd9O8Hijrtqjv0kj7qoia
b1D8U/miSTa28yRrj+ZQY64vLqFib4hbg13rbSlXN464T5yyciCO9vdqLPl6mv3oFziWPZdQJm6j
PAV1H8UNZeNoBNdE+O2k+bao6FaDhE3aLd5i67G76qfsolD7VVmkj3lt/BrSxWRNkvmY39+F+Z8d
yAEditYLDoUKO0O0KP/AzkAC/gUe+/L8az1BlKGKZGEmWgF0vVes8UeM4jaMCegbliZarLeKgncq
GgEKDsP3J5wckTqUK0Czv7Qcv1NRhPTtEzz24ZN/DuRIhjxtcy2NDgOeTxKk4blYSzMuvbBzHXWn
2mhCrwviuGGsWmxoFBgD2imBEPcdmduTubI1rEVXCJaDad0su3k9Pfdror08c2eepCfJwSbnYt4S
sTP5MCAD7Ik1t9EDdwFClyAAc+NLwMN+u+oYzNUM9AhgLYTi7OnBujazzXKUTuzL4kY/zIVbdTfp
D0Rh3p99+wm3XkuBvsO18m8EAfXLVodX/ePzr2/ri/k3Okl4AF+dVUjdhkTEAfmb6feft/Vlq+OI
ZQsDA+SBD7MC16nw5GRY4GD9nvm3KpiNX17Xdx/d+oTmIozR5BmTkIOlRfueFcK4aFeGHZynUoOB
7kicbjXJHQN5AFtAp/EvMvs8boad3EX3eAX5VgFeW6vaekacsW15n+NWW+dl832OwjslseJ15Ki/
whTdjiU2B0mU/WoqdfQssVhQg0OJlK6n0vvD0qSrtOKN7gAtWtYSc1TIHtX7YmJvYYsFBgGnBQ1l
Em3U5izOlX5ljbkse/KY31QwDCSYBpICnQcBE/JhdyZ/BT5ClW1bTVo7eYZd57YaMn+Gu6DBYejh
MpD8N8l49SrGNjSklQPjweT4WgX2BRAhQoxEmcGRHOTKLw1WToq7k6Uf+JXoGZ0CfAqLXZNOh6uU
rKcBZLBccDNWptCiVlzh676muWYfryIpTcbrGTNPUxjw9uNDsihgv7VQ79hzfzGRolIk7RWIxtYw
h3sNpmQNpaDOyvspQhmw5CTRQFoqWL+RGdPjspSvLFiXg6Bf5oKI2U3zdkrNS703MF5Y53L8IxHE
zRQG5yionJEgdZIxtkGGtK6AmSSpfaztbNVBA8Vw/bGE2KhADx2hiZL9YKyCsRzPBr2TFiQH43Ml
kJ1OYDwdYA8C2ocG8CcBBFpQ3VuAQmw5j9jd1KtW4EXCuM9gZAwnYrQAlFgz+R0AE0YI2xHAaRRL
s+JRyehmgKMc7UpyDK+aIWRU9wmQFSYLa8KnPR0f85S3I+NvLUBcRns7AnjlAF/GYvHNcKPn91+N
N9IMThi1v3q83QVoBnhWAqJpgGmFkpwSqhcSy6kbF7NiongAesPmphj8BTvAWt8WjbqXgXuAdLx6
mnEcmFbo/v2A3pB2l0yzcZ2A87G+83Rwv7kbVp1NR8H8CP1jldbZygQnTDvoeY0LmQv7i+isAU0M
RwMHznjaNZq01eRmKwXhQxzLZ8agnETac4X7B2yEUzm2diMtk0nr1Na3XX6u4PHe01fNyxO2rvfm
xAZPhkRj3ZER4s3I+CQMFoygXw9zRVuG/Q0SesOw15E58f4pK61PTlNzOG2l8mgYCUph+85p0Yws
obGLJez9Q9EIsqlV6Qw5cftGvg3TqEPLKsIiZqdqdoDORz2o1lKNW8+4rPNx2enj9EuEGeUsZcGG
c2f7R18o0MwEQMTenrSYf7tQvhr+GZ+ff7tQYIZpiE//NvWjYL8OVPY31GlcYP/hD7w1P3jNYwSI
WRMhFypQ2LtpiinqzT9Q/53eh+Czr7fJ+8/t8J3e7wYJvV7M3mylvT3O5+CY587UIjYtiReNzPoA
o7vwrbm464qmRUFDqGsR1DkcRjwqm6q47QP7optwjg8sM1wvJoYrNRGCUt/unZjdHuz19SQjvYyc
SNmXLQKnInee7GS+IcUVWXla16tFkckgJBWbcrd3ku5kGcGDbWpjNjxUeb2fnGnXW481TudRLDXb
MOw8qelWJZqeAKcAI4fJ1KfxadGHv/Ksa8lYbbzJCc8TDeNjZwpupxY/dFefe9YYS3Q/woDoYEIg
2r7DJl/1u0V9LkOsiQdrJN/7J0nVz3KOHqlKjacgah6aeb5V+w45yDkMG4xfDmmA1TAtHA75+JGh
MA2dvZG0bobivSJmshkuSmqe7jwZ8k/0TxGpX2FynltrmDscVFfWjr18bPWdHh/n9DJK+n1i3CV1
4DUqvaNt+rozw3MzfQnHlcAMT8wCTd6tnVheVP+UqIv9LGGRtmy6ST8djfECsCW+idM42pdyj+9N
xt1oQrkarBBFMCCdHN4UQYk+TF/ulDG+qHDswnrt3or0vSpN50aX+TmmWgqKJqT7p2WPM6CFidAs
+YWewcnLdm2+xG4f6bcdvLJSC06TwfH/5NqBnITVIE0jMw6s8X8enRCaf4Zivjz/VjtUhREHfQlq
1hfXq3e1g0aTJlZEUgjKwVvpsIBn/ma7v5AR3kqHSSAWFAiQHRw+5d+Sub9g0h8x6w+f+iWx4h1R
tZK6OO/sxd47UmatW3m6DdFaExtvld5o5eOqwCFqrPHdtQM8p7S9lAQYpKMqj9TW76XxIrSKZdvq
cbOeJoJG00bfR61+omImFPbXEp4QXWX7VnfVtOdWek0StGc22OQQH69n+yl7iOQzaHTreUpw8ABk
dfwsS1cLYVTVvNUSBKbDwhZxLJQb2w4tz87KlUzqotXcOdEinxQgvr4TDdlPxj+DRCj+V+UyRHzI
ZkfHi7idkdurD8Y4pWdVVSleYLO2dJyTrCjttZEO0g7LcvlBskbdC0ltJAL6oAX1QYpmXMPsc2lS
T9ICiGaM8ZoweqW+VonbWbL5VJFRdZpOFLp/8tGBVW3BtgZ30P5/Qpy+opifn387OrjM6QQl4OXN
XfqRlcP/WgY3svwqAXt3ehCdabYCdxw4hGHt3c0rpGFEhOqwh0Bcf1MTInDKj+cHGQyUciRjmN1B
dfh482bToBSE+kp7a5F2DQO/3t3qmYm8WqSsaJjl/qSLPCl7LLzRuJZT4sWMXSECUSSsk7H8QAKL
ZBUWzZw9KmdoMCuvG6KNoexGGMgdZG7cH463deVX4f4CwjEbnWbdI7NgNRrWd4G9nkq/bskpQ79N
JgMxj/ThN2Pl28beCNbtU8Q3uw9CTwPpCL1cw7zfVRVSiggfdadLFKJweKCkmjcsgrBs4ApHbmKg
p33qoIxDgXswmQ2upesZL7eb9pBtQDMLd7yTPMQUaC66A02/k7j25fLQzYsnPFwq6SJjwslDLzjQ
IwTLs6bvNb/ZM4Y0Fy0CTfH1f6mkvstuzFeDDOdCl8/xNk88hSjOiv9wmxH20ARHumABtnFsfGjw
JbfUH3q2EW61hoGDv5pDgGw3f/IRtIRdicINwwEE3P/n28sQRLWPi4Qvz78eQecbeiuuIrLX+PIv
+4LXztcRIb2sBHBoAPb7cIGp5KjR7KH8RHLBOX13BNVvQHU65FibEHUdDPB3ml+Dn+zTCfzwyV+Q
lnc3GGxRmBZdiSOtU+xl5MPk753P4X2w3Ifz4xwf9fkh78qf+kgbpGvrQL3oiwK3BYdBql+IKiJb
tlo5xpAf2yZ7WHR4tBkIXz+kl5MTb+HcnEyFDbs9Xhmj5E1qgGshib/BctdJOK03xUKThWVsFyN/
N3YZOYLVUjvHwYlOkiWcV9FMHgqk+202y2c991ccVSeyM+0Ns+wPjhRdjXb73YwM5P7FtklnVqdA
JFpTWBkqLGICibPGwDZR2ts6DbcQmeZtarUQef/kVx6ZLm8mFiBwt/5NiagxEX5+5b88//rK299I
80RE9MomoDF7feUBFvFoh4UuzNUhivJF324d+OC4rnNO/nJue3/rwFyXCRKDLfoXeP47XFAxOX56
5z9+9E+ccGQYsLvmQtovnVn6WnxbdXoC3hZeVKj7F+sJSne8lfLYMw0R9tnpNw5iiC7CUkCZe93V
819OE/8Mc/k066yD0Juwp/Hmema4iefztEjDXScr2dqS6+YoO1mBY+eQUMVVSOLFD2t6XvTJ7SQG
JZK0yNM9RzrozgwzsnEpDyAlpFIxq2VxzXrt1xBjM9Dd9jYS/MX08CUkJgGvA3VZJThvkRLjRnPs
ShnbPC4N8Cv10DQkPCi28Sg11pZd9SrVsp9pLl3Ehn3PXtvrJ/28hQG7MhLwQV0io7BwBOugvJZr
9Dz8I3Z+ob5knoZ3cm6cQfP9bjXO4je1luzVCQJRGTsPjbAAUqrIIfShcko8Gkc+Q4AeSh7MFYCh
0XEMVVb4QTNubHhJpiCPGY2yDYIcTbRI40J0tp0TCVKYgRWe+OWrYIpbzdKmy/95axT02tJwo7Sv
I8IzoqBf1VCnojR0S+nCqapLO8dPjzVExRStNOwOUi7uDmvSlhgM7D5t26tVk6hmwFEIaQ1Z2xM5
Y3AdJBWPetNYITI1//C6gK8v6aoIiUlb+LeduvblKjRoGz88/1YXMB/jMns5+Z+aUeTjLAjoN1+G
uQ8rMDYHHHyD42+hmf6wVKBcQFb9P6kOFaG9/lIW3n9y0ay+uwpbaJ9y1sjwOnN/ttK7aoIwx5FP
+vE6BeLPi3zttFj1TsW1shQAlE34tAgJlF04uT8WILO5jYMiVt+bhlcTpcJJoY3rrpYI1Xsee6jP
A3BQ6pDPiToPakfQcOS7qYPSmTbIyXT7nNezWdcTwXJxcJKF3wvId2p9iOSnYaiuiSDeO0HjN4aF
GvFeWTQvY1tdtA7lB1VIGni1Nq+16SQ0Br/ILiaiRPUOxcR1XbaHJn3qJHAjIJUiz7ywxLCkLk4t
fHYmyk0QkL1ezsTkiLgy6QqjPz+IEnltWyHuQiN6uswg7SopSEq5JO/8wsax3U7NmwnZCnKY7tZq
pp9FnhxmC46oDOSC42++TnUbxx5lkp6GIrvrp67AJ6k6wELoPM4hwXpzs2/rDDlikpE4WAmT5XTd
jpjyxBmkStjiQkzCiNCTuaNEpLOI33AbEvz+Q88Dr2frrQ9YC2tXZav5GgNph/VOys4ySlC0Fepq
wsCNUrwthblLTUQhXAJkcywYpOK5zIUrzySnt7YSZy6cmwaDGYp9WCf8DEVzLkfO8PQnNwz0qYYN
BINukkv6nwuDJgva9sce+cvzb4VBhO+90BY50Nwr7xsGugSZP4KBSBusUG3eGgZcQECFAJtYKsJN
fN8wMFeywRfNPL0NT/1OwyC+yafK8PGji4biXWXoIqVi3ZjaezsOGRajKVy1Y5YjjW/Xie4gwM8z
hGPi7FvwQWbsMDcJb3FxFulHY9p19P5+gCfmY2skhAHKbI5m4R3ulGyHpPvJliAql1j52y0BU1VL
0lGUZJKrcg5Iv3TlsPELjDMmyfoZt5QFlMBj5dyhsXP1YkATWUaXgTIepVS+lEPWV3Va1SDMpoSh
K5JTefLKqb/ujdK3SnT2xBO6XXCtVTmGtMEq1JrdUnd+Yyr8xRxSoy1FQKHdqW6uktrY4W/A5IhR
7WkjsKoxCpdtjz8rqt3WJ4ruQHt+lFoVf0eOoUym6TBDgYxHMlTBwqQBVKwR8JhhRidlwrGWQX80
UCBTwEGTAIaAk1jjzOqJCWa0NONJ01SHPisOIQF7gQCXMlnufR6sLqKiz56cAOpMNCl+BHslScg+
rRJiEkKx7w3S0hyhrhcS6GwW296SKzLqGGopmzU9k1eWPXq2Pq602rAuIZM+D5opXRdj1rt/8iGH
e8xsiS+AKoSZvOn/xICBd/f5kH95/vWQE3mAeaADfqS8aMRo/V+nAuebMBzFOQhHe4Riwo7o7ZBD
Z9ZwNrEd0ZKIjII3KBe4jIUSyglV1YGAf+uQG6Bonw75h48upG/vD7ndkdsxG0Z4WCrlac7G5bs+
ln7lTECm8VmWI/G04xRPOxJBWF8aq6qSSDySDhNLcFpneC8FbmTEhsPtj3EK0+Xp0GKq1beR3NPn
TzjHxSP8Vz/q9GoN78rV2nIXTrkgvx7zphrcLqI3mAc/MyPbU+3lNMpgzk0YBiZ1gsleIRCeSsKB
PsXZ0MnvIrUuTuqEE5+q3boP2FHPjlelyVkm35qqBO8GCUppb9M6x3N9OQudYaNif9yjZZHaYWsX
Sk+aeX8cxPEzRYByqg3OHr2Pb/XKVVswJpvV2PauPYfjeZspPkbDvhwz6ygxDIZ4LRexsevD5WLQ
0rVqN+XsokANzKDftIIj3LelhdNBpe6cBdmCJHWbylS2amkbbtJyATMm+VLb4ErYh9JOx/PdwGFN
Q4VeEosVz8uROYWtf7zR7HQdZvWmjs662VCJ9NXWBqAbOuN9O1ibepnPOxozl3/P86xdHoOw+K5k
xPdBGhobjU24lTOhpBshoijq5uCMYG8hFIwlB/Jrcj8KlFPahnXSz/sc+zVbtA2smQVE1kaD17CH
cqRpHVf5bbkgeleJrwN3HLtffDM/jvNjE7ZHy8T/uk5WjTE9FVJ132fJ1mhKhCF0g/0QX7JgctKj
2aq47TnHVrK2djsd/uTaw+RA7CRZ4QwBlvbPKyTYRNSCjw3Gl+dfaw/eSI5O8WEs0ZXPKyRLaMxs
eLt/twrvao8tMqsc3UTThmKOWvdWewSqxx/9LX34vQ30f/E7+/DRDdGAvGswhlwOIGhMwT6bO9/m
xJCHgAnjnJxENqvoZYQZanQ/2wiGBCEKsDiiR0XPbxTRkkb0ppFoUkvRrrZjnbA/5srMgvx21g9V
fiHr9XMgGl2JjrcZ1VVFB4wICf8z9Ot0xg7c+4xO2SDPgff1YSTPIodRRT890Fdr9Nej/RR2hCXR
dat03wNd+KAz0JBrG9CdE4Zw7LjWpThfF3QtYtuxcar5V8patGI92rMmHViXEpGH24RX6ww9/LT1
SjVLRBbT1rTCw7AAnk9z6mN0sVqaGoviOMj3GD1vmj49jgKfUAVSoQNZQKevVux8zwPAjAhQI6UJ
ksEqJcCOANBDBvyoBQqyCDxEtGgEkj+EACUltJIY4EQHQGkBUqAauTMJtx0AC6EUPXDLbP9MAV96
pqIJMGYZSKq7mpjWJkQLLYDNlOirHgAH0wDXnJ5lM3PyP7pzsJFwWwi8DRGxbfzz6dXIZft8er88
/3Z6sSZHs81M8ToDvHYO9jdxQNGd4nT0lyXxf06v+g3InbCk193w69FVv+GLjtwcEB+qy29SEf8L
fv7hY78Qa9+dXJnoGAjVtrbXG/sq0YNN06mjK5mPgX3VprZvhlF+X4xDiQgvGXELKotpm5nxVRXj
Z1P2QmtuF+ytgn4bVI9qgNY6vE4ExF5YInAMshgNPEQvrB/Su1IZTubakP2qU1TuTgHTLfOmx9pl
xDstsXEZb6LrLsYnZyIAhrPVzma3CuqqJqS223WtdMiNKr0cNY0VlyKfkcGAz4tnQSnPuINPo8SE
RYFKRQqP3fA9KMNTe4DQFqmbpV3Oaix4Qn0hp/L+j76qkECzWiXsWHhl/fPLrtMrfX7Zefs+Pv/2
sov2G3tA9W/e01ubzC3GthS8i/edjdJ7woOOa4qgrfOBbEsclrerSv/GqvZ1X/vy1O/Mwv+NKf7h
o4uF0rsXPhmHTB+XKmap2Gt+MA76xZQVG1muLicLNN2xngJFOWRojmH+KMeG+2tmDUtgYesq/eh1
mGuVSr9Tsky7To3CDXsn+95gVrQQFhG2ttcX4YlkOQd5STwMrdj4htdYctkkgsy2Z8VTfAUfMHNn
BGY7mIN4FWH0sW2ygIwjwcwNirvRVq+mJU93k27vB0XGhylKDv2yHDMFK+6e4BEzck6cONv2VnIa
lvVRywhQJdQ4EjzHbMC1OsNZaDJCDLekS8aWQ4VPuNTuoBYmeOCjszOCSxBsJuMJ2+4Ua1zU1SE0
DnmKdjj1re15kH19bJaShLG+wXGvq7ypMg9KP2EONq/Gmi0wLAx7Yk5Pxk0ql9/hiPg6S1rHRKRh
w/G043Wtpm7qKMchum8wQYybJyv9lWUJvgmzszaNzLd7nP7HMrkYGmOvVCQbhXiftvzdrF2107JW
Jcys2/SiUs4HxbqGkLE2k9FTrMyzsIhG6H4Wd3ACkLcEEcRNHZOaHDOYWS0xs6AKlE5zbwYqxWXG
Un1pzvRqWXeldJCr8ryvdljQrB2td1N8MyKa6aHSCZgpz9o8tP1BVju/H6rFlZNrWa9Elq18VRT4
YpnzfKVo0XXPsIKUHjX4pW4ANcrqvJ3nJHHrqf+lWfY2H7QzXceku7fRhFo/7GU+yNmvVtZYTQ57
ucakLJThWJvQQOHD4QsP/Jqv/+Q6JS5M/Jlg5ROS9i9yYg2yx+c69eX51zrlfKP0ESpAmggT/Ytm
+PVSdnAifV3isUJ4G+bZaossAoutNetrTsxblRJbbZiTRAtw0UMF/S3bpxfe1UdeycfP/WnD1wch
usm4t/e1TdJlTQG/cJZ6wPg2BYeWZFJr2kE9RFV0PuYtahIktis9x99uydvtkBRnRsmJC2ztEQzB
t+1DOmceaNxOgVYRNvbWrsJ8a07O9dJVl63S+PaIC54VqtA3sSnIQpDAayvPN5WgpxfZUf1f7s5r
uY0067Kv8sfcZ0V680fMTRp4gARB0N1kiBKV3vt8+lmpao0oqqIrdKvurqjqkkABZH7mnLP32uFw
b6ow8PQ5EnFyti8VKUdr3xx3PbFCMOwAeGo6gKRCtKvmWZ3KrRjn+wzBlRhPkt3nRLsHxjXLZdMW
S+ttVIpPSWi+JfPSkJBROYa94qOil/s7Watn3xHNGn31n/z4o6piRqRjvWLoZ/33ljXRYDwnHyrK
j6///vibfyHlgF2EouPbafyum8WMe3HIUDoSJPqzn4uzGIMoa4B684OsQ2VoTlwxwzFG8lQmv9XN
guHLMfzzCvj5o39YAX6bCXgtzWgvJdoCgaZHPKQBjOq4iE5Wpsp3HY2hXs/n+yoAHDKQUyUG3XrO
8LFYQrVFIAbKv07bjaB3ZMyEh0H00Be/xtF8jIpnrR6wglp3uQbFUo4Xub4EKR+nPhXl4gQgrdAG
UOLq5nwQgk0p5yciiZ0sC5+K8DhltUO/cA0TGwPoFB6IWVx3oXH1FYH29Ea2Mgyk6SaNg9uStOCo
HaZVNtHdLS/t9LkVLabl1wLrSwFuOoHqFRdcR8rpGLfDIYCbXRg+Iqhacc2wzewobD8xGr9XO4HC
+DN7kR3NbwE1r+gvLO6bWn8YfdMd4uEoWP628ettkw6HFN1LJilO0yzVYebJOtb+lAuCpi998JiQ
56WdV2z1oB+cVCWlQ+64lejc3XU5sEcrPc74jrTQeIDOvZONYW9ickiscE3iqCMGrGwr9Or0lFeq
+mbJ8ajhRzeA7xZm7CaxfAiNqLTzYMO+tc1a+UbQVMzhupBh0xMoKbTiC6mnTmLOhdurSmbRilLA
qGmBaBthffFNUhkqlHAVYGIuVCrPQSLRaBQzZS0vsM+py7UN9PIAJFRz79fJi8AbAFHz3C6s5F4z
1zy0h96Idr1Quby9B2NIHnC22Al8b5rtnzl9vwh+u81T8YtSWnfBwiRRwjhykZtHdtDL8baNqhKJ
a/rcqVMEDLTcGYO4Bxmi3UkFvT2s/Qpd0awxt2NPpItW5CsxlYLVguGb8/zeH0xzTd7pW0tKNDA6
tOt+/bkHhIq3y1ZmwKRKjV9Xdtn9V1Kfedwj7UTVoBMHm74bPF2K7bZ8i1FJ8HmvlvSkyc/9dJzj
eqWDj0uIpwyST3OhPonNV1DqwGRnp+v6g9EYvcuqvssDA3KN2xmXNirdOhmJRkAyCGSvtQiTkdHc
f1UnSKJGBSQQKphKuA2EhCCY1mVgrtQQQ5G/Ycq4NoPsYpDgIilPeoq6PUMwb4rrkvKq610uY87S
ejFzf5PPPUNjw5Fr6TFVpHMPG6cX4cyqUf6UQG//s3d5lTIMBR+Fk7lcOP7LzEKVpF/1s/KH1//Y
5en8AWCm5OIr8/XfF2OMJFBQodGDU/cTM2XZ5dHtccWxvoXM86rvzQf1r+U4ggOA2JC5BQbi3ynG
lKXY+rjLv3/rH4qxQo4jCUFctG99kvtSumZ2pVdrIWz7lZG1hlcuaCdJYKYgbAauPoo1r4MuKNbQ
VgDSluTd6kVNxoAee9/29mXET8PFC5d7tJgb3Kjzbofr/pjIX0wBkGvzGZbWVjV8oCKzdELeSMRN
/abPAR7CaoQI10p0Oe4ScSrIl90D9r7XuOLP2czS49IvLbd/Kb5HzjAzeRhar10qhHKqIFTpFwu3
janD0WRFMzFa9eU2FRngY72LICJb3SX2FVp0FCF4ju7JD3tKR/9QZelom0vBkgQiC28pYswc1aHL
AAOigZCtGvZvsSb9gf08E5JTEY60Fqtt3FnboO6OA/u/Np9D6V7iTAg5G+L5rREU2q2fC6zKFudH
yDmSpENmq5wsQ6zFXsH52sfTgWbnUahUL+YsyjmTAsDTY3Et+T4102chWoz3HBUcY5YVrDPONY3z
rUOYi7VTJuK5U9Ur0+CVJE+rSe1JotU2WUTytjoO9S5IlkpUKPTMs1qDMqoF1KyVVgpvN0wZTMxe
mpA/q/gthqII4Kfg9ENXr2cwwYxS+GHiRwgI9EacLCnCRZU/SVV9klKDDm4q/tl8XOCUCxB94c0x
f2AZ/dcdZOn3fLwnfnj9jx0EQBKljcaiQRf18w5Cf5KdQ1n820sJ9aNQYpuwsDcCz+Ut/Sx64pcQ
S3D3RLdJg/P37onGcg38uIG8e+fLB3vfzdGLpkxlcQ73YWSpe8gz0ybjua+Kr9BFntQUP39Gb2Ay
843WqZ8KgGhp8WImx9QIt21lccFqNvQAXEUenwodtflQRvEWuFm4EhX6QvR3ZgM+ZR2oayM91PmS
ew3LdgfBVTKTtaK/jUZ1yhrSsYSnpD+YmLn4TnLslo+kwEJpazaks2s+wgpKH1cNbrpedUmItCWG
HAWAAgEtD7fMaVVlGLPkOemd2VchTQYtEO0AyQbYOgLk8qggxv1eRb7R6SnTPsi+n2Ohc2mbgi5I
9r5P8is7Zi9khhd3Gby7jMM5azDiWVZ4T3T6qifna+orgWHCULXI9JX6+iefvd+mZ0u9r/Off7GM
YvRA2vPzyvnl9T9Wjg6Fg46n8XebnlP7e4OBCmsREVLhWEwbPoiCoLvS2DdYNvQzFkLH97NX+Qsl
kEG39ts65JrwO0ev+asm6P07Z5n+vHL8ou+bqA3NXR5z+6sz46J33Gct43NMzI+ffc3kqyk9C/6r
BIWK556wHwbpWg+b5axNCFbI2GW673IxXqmtWbI3Q6aVCjvQFwP/oHqBjORF39TB1JA22MJKFm47
zGRIqO2mRSqn3hMg5DTSS2eiFdKty9hFax1wpkBRlZP3kQmgM3VlY7bRQQNDVVcwdAZROs7+S9rS
AgWnOIStE0n5c1DIO1/CTYmrReWtWFa3iUMYV5ZcvOQxbRO/3sQMvER/dFQ4BUI6OiXIVoOgwz5E
WGCcABo+DkmXuxACAoIH5ekctoiL+wmG2gzVXS6Xyim7mDGlUG/sA8unkixJayjKW4X05CSSbbGO
TkFxmupPINsegrpeTXzbqAA3vRzZvSy51VyD2xRfknq6G6bWxpa4EUxMAoJ4Vuac07lq7GCuLi0y
A6XUj2YQYW3Hdq6NTkwDejCrzQBjAAi446vndPxqLUl4o7rKJQPxEMSyur/JwCiawNdSRdwEVbTK
o2jXYVWAS+qMsvlVAuElddS/FpNPX0xad5CTjaj6T8xvjgowcS1GyMgUtRSvRKRsJuYxVUZ83cQX
XFTThUWRIBrkuEVaVDn9tzLTkpmn9gwxawLiGt2462sdb7F2W2cj0k2UGEKbou9sV0rU3mQJmZJQ
PxE+mEJ51bnUKApGe6tcwypH35UYO6VPdUQWPZyyhY0xqcmbWMVvk9YOdgEZTpTDQ5e0xLWkXBK6
VvSGSe+O6oQKg7Br0/mTd7gFhwueB2+QyoX/33pIi3jw5x3ul9d/3+EIaCWXCROd8QsTyPwL2SIl
9T+48zTA2DI77TIL+hZj/2OHYwqEb/8dt+V3trhFP/nL3eD9J6euen83mBNDakbES/t0MtpzNI9n
yg1PMDc1UEBdPSs6xXHqpSPhiaV8C3UQeqA/YllrsKJNAi7RaBhmPH0y6Omui7e9P7zBsdsFkvBQ
6PNXY/kVVRGMC+Xsi2jBgFgYhi04D1TN6auKPkkHd6UXBI2b/lGvrlkrrkUyIfOpXmnEA6b8Fatj
bc+mMD5ZY7n1NdMZ8mI7mqS66dWqDe7bzCQcihWAEx2KmLz301i4RRAR2mqnR89zdK51tss507HN
xoTV59IXM0L7Dd7kvtHIWskgQ5TLPEmeMCQkTQ9uMenSE+ILcVuq0WbGjxQxfk0t6qm0CV4Vfyua
yxflCLtWqVy+KGzqbpSr7MccbSg+Z0F7NumFwO8g4EayYEf+0QsNId9SHMvcJoBb/dslnFv6h4X2
8fU/FhqyH4DW/8SmlxHAYaJjaS86Y9bAd+Uh60xGP/u3IvGbOe/7RYL6HtogtnParn/f6X/jJvEt
y/CXKzjjGXoXMAXpef68zCptFiUdR89eHPojT+NN7G/lTkc8g7CFXbkxdx1gTV95NMrbPBwYMNyr
Vs5twKchV2/1igEe/OfM6LuN3pGwAmyvsWWhCr025WFT51k/hiRMIMxbG62ywY7nzD18dYVg5LKY
DgLrcqhHV4KtvUAqF4G8WAmQZYiGqCMnUp6DAG0dOWByVruBMZz0efYW6ZoVhAIUPuQJ20q1QNbJ
DP80cKT+tluU0QtRkCgeFM2RW+TStjPVHSORfqdQGXRjfsy6+CyAo/NnzelnoKJmVIUr2DM0/dhV
6pZrUhkr0UWuW9M1lzHwkKeKl4nPYkK/s9pakegpacBcNfYy+e9G2Ofxf4O34vbvn8P/5F12W0R5
2/zf/0MsyU/b4Le0A8xvi3YVftvyoPz882kgxXCaF4DsxxNRSw1GXetOqCuCpQOg+BmE7MbH+KtP
jhi+Zt11EobbQWOCUwj0JUMNf0GmH7UOTn7P7S+OYgipJhTWVvwaZQJeZXnwBi2A7hHjcm68vISx
mixInKIsw1MUCAIDIwUqoiHuU4qTbVvTFUxesraU7w1LIqS9qqEiyeYz+ZV7vVeI3IhDp67JRBqE
uADoZGknrfOvaYJmy9xP/WerQmEWqN7MGFrtrNtcbM8ZZJjHRA1mkLvsTWho2KbiZceSv+1dfl6+
DClE3nmWdXtuvyC5AgObx/dKTTyJ0KwMUiW1jFAnkbC6VoUbF8dT5aUCdxpNQIMi6A9yQf9CyRaY
bR85hqCCYkzlcOtb/FMG2XbfW4zt1AirWwmbRNU+zwWy2onrqy1j31tlfQz7J8JWbSSydUI0voL3
dVD1KN1GKRBtpZUsj8llbIPzGl/70hw3BoJwek8biUenx6ZWo/hCCdYT61zsuRgeCJ4Dnk7ooFRp
MQm2UNBzIOKCvBtBDVX+c+O3Hn2fx6kiHEVKauJ4hx4A+3DbKCpqWDeCNNnP07WZjc2fvZNj8cR9
AQzE0P9l6oxY7NeGLClFP73+3U6O20vSgR5Ki/f5p6KQEpShm2ViXFvCC35s5cuGzVbNxYgRMyDW
d0Uh7RSSvVRE5H/L0n/PKUL35Zc70/u3/q1qfKeOKftymodWD/ZSgIkI+mhlt0tdMCLIjkfZWPtl
i1GqMyAetwos57YA2DGO9qyPq5DQqsjoHnnVVUgCRJ2pGzdiBqxMCADPkHlVVl3uqRWZJOCbHgqD
NHaiKeXcWs/xXi5OSSKss6HxetoiPiisiEyd0rrVSPoQxoPQPZUDsu9sdnL2lJ6n3EI1MmqFO2ov
ikowNCppdTIosMqHHuuG3fmEhkc61RshRGkyuUIhF27WVZHnp3W7asNg44/SF7VK1ylB81Mz45hS
PqHZ2LQaCOqKYNuxg+HaNXd+It1oYgaGQD3xRb1Cbjbs+zZtMtHuC8zdqO3n0byVkrDDd5Jea6v0
FNjOYOuwg0I5qT3FV7yGatif8ZapU3MfQFyGjeobd6U5zXeBKsuHW4KDYqJRpq+dOVFMX6UYFizW
b2XaBtzkUK7WUYmBXKXYs+yWyY2YLRIc0WZxOwWFndYdsklm47utzdn1K42Wqsllll1T/KpXm144
SWoFQu/OHC+lci9mpqNZkacBUHKUlgiU0odkO3fkerakqFUEKzTGTuPvCsrzcD6Ewzg6Yfggtoe8
7C4Ya7xgCEhiirdTVSbHISWobX7kJFccyP6yi9bITrl892G44arqzMZJg4hOJChXT6jnxvxHt6Kw
kIAKk9GBko/xr7uO8Q+7zofXf991zL8WoSj/o+kk/y28+9GKQsdHF5eD8Nsd8fvtkX2FET8XSmhq
v076kei91+r9xvVRkv6hTHv/uY0P95OSHGc0sGw5Y96bncNJGzj0BMTbTtBfEnEN41HxuqgiwMNs
c3dBCgnL/Q6TlFKzmwxqz11k2aSsZbsqBZ9gaZ6kmCfKoKWl84SZNF0F1YmZzWvMl7Qckv7yQGYV
OBQpfRx5UqteiI8qz64aCRuNZ7ngmU6SQxQ+VLWke4bppOmwSlgDNX8PpNzp6alUyyKRl+WCoF3n
Pjmgpq72VkFa41DehIEG5DhZz4RuavOdBnNyqFVbVD5bZMWPxa5sP7Vy5VVKuZ4q0ZvaEANbsZjx
4KwTmjQCxPSHWxmFd2e+Utw5fl5hK7G8GSE8mgiEaDJTs0dVXLX0grXprH7rM9NwVq2N2PqeQF8k
8knTzB/jgK0QlpNIK1t4iprwkKlchMaYVo5+rbKu3QllQJPK3A/IINZKo7wg03sjU7dpw5Omc32N
O72nmy5ax8GIcieUjMdKk19CQRXsOeyRAEHD9v7s6wONXXOZlqD5Nv6t47K0ZD4Wgh9e/30hG8uq
xBhqLbihv/ETPxYy/QXu+PLfA5efg29pq8iUpPr/j8/+UQoycGZ6/F3Q9ls+EKyr/3B9eP/Wl7X+
7vpQSL4UStAT9jQfCietovmWPKP6oIbdY9Um+2YMvk7yfc3dwtQ5vLFPWFF+DJCgRm3ixvWjad7m
k3BOItX1S6rA4dA1rSPOW0ajbpgvkRAERsvdamoMu8hKN53Noxanu56qbRhQb/rNyuq3YZHfimG/
9TvTlbTguaDSlIrpyZcUO5lp1CQIGmZx2+rNY9zcy33hRfHoGSjFBU5cdOqkZ4T8nnBwBBk1eRex
tlNIRe3tIDPiGcv1LOZ7fkoWi/VCwh+Gqq95IDroZbezHjoy7zCxXCE5q6W16iyCi0rJgcMoCaZn
Fvo6r5VDI0y8DxzhAgzqKbqphf48+6Ktg4RQJutU8pEC/CmEhDpGg/DOJGEtSh2iFN0sxE1SaxtL
jQ9zLu6Eot3S23LkaEOixTauo12mP/vWXhk3vTkcRqwsmdWwbYm0gAfHmEiB0N58E4dbJDg+1rYx
Vp5Indgi6t+XgklUNzuUpJ7wN3tSPa+NfmBPMn12sIWwU5VHGach7eiSgXJ3M6jx25ijemboFsYT
ah7/OVPKT3kNilJCKdQIm3DK4eUMHvYGW5FzZ2ozLxaYxgmfsaSMTsBOnuIamOrU4RSyI3l0ZFrg
UXCesc8nAVVrh9qWnnYkI/WPl2jaKNdXkdCPOxKlKLNLrl0Rt1dyOyqCSOJ51E8Z9WHQG7fAc/hJ
wgfAFjf3n9VpH7YRzFifeRtF5riUmwqsADTMlKBVKj2Y1KR9oz6WpASu9aVc9X1Jvk/mF8YHLhKt
bMuVdM85FTjhUuwOkRAQXCUYMPNgSVZwi0nJdAo+PdPbwUPtjc9C/NouZTT8xdgeqKx1KmyzUY/x
UnJrS/E9VNXzFPS3HdSt4TWhQmfc+dmfF1VPDep41ohoCow7bSnr5eBz5Efr2BSvlW94BBy1FHWq
0d1WfoP4piu+VCbupwL7Mp1E/9yEyjYyNHcW5Pshby9GeJFGyc3rdMvXO4XRQ1f1d5BPH/yx3hGR
6xZCBTD0kEo0D6Z53XAFrstPgW+AJOJWzO045ZY8cFsuuTVrAW8vsvoNXo/nXEpJwNGcqB6crFS/
aHW4kfFQrfxkiFCPjQVozdElz6myQ46klnt7jO/cngCUFotsPlnAfJx42otk5i60GxsJFzoIBjgs
uoK6oA6f/BFJvGpLxTmkcsjIqapnmApUFDGVRecfRcoMy1iPVB2GW6TVjZgHj0XdctsN4vNUNEdr
kpxaTned1GvrsNNY3jHc5z/7PAOJvozZJQt7I9Xnf1UXLO6/j+fZh9d/P89QoQKxpLZFpvqfMJIf
5xnHFXdSWlf8jp9IS+pfGsccvDMOwm/z0/cThGXKwU2WSYe2UMl+Z4KwAOY/ThCU5Qg3IfxyQf44
I9WFXunlwQr3FbJnbkdfiD/CNiwbJ4O13Vo7EQYApqQyaL4UtcZW/6aTTBa+6sydlgK6dQwOEh2F
ikzXZ9bOf/RTRKeEkQ+1A7Oof9UyLyS3D0/Rx9e/e4qWJ4WG+4+HB+EaPzqIXDREv+nefhQ21FcS
tjrZwC//04Bd/YunEEkWCOmlo4Ka+jcKG1n+h8vQT+94acy+uwzpcUliuU9KXe1HIVqraFOlTUqf
Wz3HyTKjAdneG2J9V0oi/MfetQZdpztbCwuMsTkGTbUv4mIH2ukFyextYLIN52HzOmEPV6cRgE40
+y5TfNxvJllXOrv+1CiA4uTsTpLnTWjgOzWlT1EveRVVFOPxbZKnLyPERyUnxFRJ8RUFw7OSZZ9i
tZCZfeWdrUPQSjMtWGviZYJz54h5O98lZi0ysk+ElZqb91OC2KxNfd9L/fIiFTcQxrixCJp8TDvh
VpF7QPb3fac6GkVXK6l221w7qTv01UqCZT7EwIiKEDk1ETwXsM4EXGGGv5/AV6hDlux17L+uEpiM
3DUdVkdASD0Bfz29Err8U4Qul/gci8tNfkwt3066m4QDP272cYhPimws6z4oLnl37pB/t/5zPj+m
8P8lJHFlggG3dlLjYTJ8hN+fVOk5GLvAUzIFz3xEpo+grjVytKLwVRyZtU+9qawIpB93/iJAL0Yy
RKKSb8gYkViQol/V0LEOi6DV8LNVKNZu0qsM8lP6RHT2sQMPk+qMKanY2gILaWrMPhS1IlM5OJ0x
uT9awp/TzS+T8dIIILZrqtzWMKY1DaK7PIPO1Am0fRWAB9wkxdatCP7O/HibJ52jgRU0K+EyB9J6
Ehf8UIzRSEiS0I75jEMzfw2n+0KBVouMQa3BCSbyyqBGFsKzADx0wRbqPtoA/SlrFVeJZdtvBNhP
Kmc2sDUYTJ0s3lvKs9/r1LrAl0rRE8pq1+XipvBHuKIpeUMz/PoFuNsdtLo+qnJxoFElcGOTAtLs
u1tVkFYBD6nCDd/KdhawNBKP+UBAKDTduAa09ee2XoGyX1nJOlLN0akFBP5QYPp42EKDc/0m5A4I
jM2dCjnaNjo8CHLUSNuMmkM2l9Z+NA2fHlXzRVPHtQaUxhZHbS22I7f54Ji1FuEZAU0BTXeipvUy
njpD6v7s6SViPehIGDy+5Vz/yyG/+Co/bs8fXv9je8YLysTxP9wUk33wxz7NHwq8QP57l37vtaIB
hbaQM1fj9F3oBT8d8hStaAcIb0RASKn7O/v0P4BTtJ8++od9OvGRywATBpwy6bf4Gs2s32RySxB0
WwLnvSbTVG0zLvhTQ6IDXuLhNWy4fiJ/tYcmtuO89ApsDHGQkTFRwCzcNAui6A52vIHmte4fh/Hq
G2drWcIDvgrjqcohLCWTZ1oHo3tIh4kdCk4KnZeuuunwMaR67MpgEyz1osdPMYF7w3Ag1cVuhweh
3ckz9pMOcXP7WA++O9IRF2FADnSZikE4TO2tRvhXk36pfOZh53AGMfwSplxaoDEtvAE+q5OWeLKj
WxHkdYffImSqJSCYbvIvo/88ibsxJuEkPOndTAcf3VSZOkOyb5PLWJ8D8VNY0AHvz2ruTSWCazCl
RZG5xAas2uZekz7J2mouBjcQk8hDu33SFfUFDA0we0G5izSETWZ9Y3GetUW1iuSbaVZLO116R4qY
6aRi0E+qaSxFNJhgi+dOW1YWZBO6T0i6WNGzcKyDZ00TXol4zNb1ItoMCj3a5ouQU0bRORY+uPFm
0y1KT+RBVnIMdZIN+r2OGjRcZKEZkiwNf0rRpM+T+rZkREmLjDRYBKXVoo4UFp3k/E0yOSCeHBBR
GlNdO2afaFsma0x6dWt2pXSJJwlkJoYDqStF7k4q9Uc+oIQLx7z6GhqB5HDT7fgGkBvgL+Y+Jyxf
8J1u1L6nvhebPReC1CnzXRwpdqFJW0g7G1Ik96TcrKd+2lYyZRBlkUxtxeTd06jYFMWEHyFp2773
RVeZu55s0IDnJxz5CZuDNjsG5Lm7ilnXxVzmpmFUSF43Cyedc9gZJPFTpLWHTqm4MkSOibaULg/U
Lu3L1LcHs0rPjVlhn4+28TI9bZSayU4W9utskdlnDO1blhFhbaVtJX24aUzhUBkh50t6iqdUczDd
ZyY457IoqLo0OITU1moWnbrlYOWnu/JNyenFRPDCMggx7+ePXYHJKZmyyaOxK70gklG8vOsZghbk
vajNXQf1q45w/CsSaasJYVuMtmcvJgJvrYTWcN/7r755p9cqtx71OenigvcZEzfBdF9ZZrVMfZDx
obtvzMs49n/2zBPIuiqDl7Fw8P1r03L5DR/3/w+v/77/G39ZhgEZE9/sAsD6mY6HyUTGhAg+5j9a
sPf3dE4ArIRUC5SC7Mo/mpYLNhOBGZlhf9NwfmP/V+Bs/Vrl8aFpqPLheXvLPf7dPb3SKfHyWBB2
naOuj8Wp3Y5uuhWeslP1CekgC9pfj709fDIf1LfsXF3TFfv42ljN21W1y1fpTXc09uVNfDM+xjfV
Ol21N/O2vLFae2u8DtdYcItzG69i0a1D0pMgtnmwbs3M1irsaO6guRW+wsAh6iiW7I4UbGceH8zq
OgzHOjvSPFST06jiJXxWtdMUfg0ZyVkHvXOFcrcEhCHAnXbTwNTUbtZF4hoklBO/zfjUtiTH5MX9
iUwq/nTx2t/w72XCk3Rnurbb8Lk7a4cSlXtr55f2pt62B2tVvCRnhrvDlTd+O95zbc57J9ljWemu
qqd+zTNnPJgPtDSrHWFfsulpuasQzoBE13TZuvLa0dCr6fS+nCY5lIJHKjfgmdFytDdZBiCFbtc2
S3aRW5DwSFZfs0vduQmXtGYvPAPligmq7J+l+BSsOphbzxdu7eU5Cw8grLi2NSiMaCjndrwPbsc1
za+LfBz2yWcIuG7oxet0jW1kzaz1EqzCdX6o3Xzdr6ObfC3bhStuYr6WHe6CFc1YvIt2fZ023Z64
nJNw4L/3zZ4q4N7A32/YUozWw8Gex+yYoxifivHMrxSvzFqJ3/VPwz5/K1/YSbQ3LXBo6IXBKnq2
Urv60p40x3hATRI9CTD1E7LEbeapZuzkKgii5fuQPCnEBNv+k/QQ7xE3XyPJHt/obumP3N9hrPDb
zNfxTX0luz1/UeAsbtKNdm2+GG8pyGUus5cUlKmdXMTH9GrdFo/JKwJmyGgdUNRPXYb7mvB0O70y
BQe2H7+lb91eWL27BP6T1ohF+OtaUnENW2TroTxTtA9raRIYi/m0aPcR7XLNmTJXexIdyiSXBLXV
6E7e7KoOGadOY4PTsDPP2Ev8P+TfzuTR3XMaT7Nrt/HCrbAR18ImPsgv/Ntdt0Mz8IKiAN/i5CDT
DEKkOc0a67qxYlQuSyDRL+0wUrZcewPRVZUDnXMT38lv1XX7uSWVvtqgK3faY3nGFOKYtkU/04V1
15IjTfniVDcFvwtUBXP/++JxLm2TN59v/d28DfbDSVvVB/2sXaDcUa9TzEefkodh1+yMw/zMoM8O
VuIe7ToRDyv5NJz32L8+q2dkY/FOPTZedFK/YhDFCHo2LgVHuPmirqsHc0cc28kSXDqzGpy+2vjU
MPjgZx+RfLQJLqwWZ3nn1Ixj+OY70m2zGfaTeZa7k/Acq5Aic2aLLvHOj/OCyMIbuw+wi6HIzJJj
zAEcOhGaaldch5hOMo/gvO4qv0miS/Ie/mSyKzmr58g12k2T7Yi0CO7UXWA84QeljSyn61bbQAjJ
8Kft/XNNplJnT1c/WRMxB/+HlD6S2ChPEa53lZ29VHfTbthZN/NTfs8/O8JKu9edhN0xvyTHbN3u
zcN4ZxwthzQKJ3Wro+7ArnNwpXm9+/rab1r7DbHavr0UkAxW6SV2yeDdmLtxK9kg6BzEaTxBiB9c
cl54XewKnnEKXcllp3rI7rKTvu685alqnNAVHMlG4OQUzuvoymth36/abbIvV+KR9AjcMFfz7K9R
PrgEWtn0mz3y3m5CvmpjZzbP3no6jzdcLFbdOnVNN0md8U4/hC4kxJvK7leUrJ6wtzYVDzBXYafe
mMgLvfoxsrkKevUqdhK3XUtbAKJ2zloot5LbHSGSYpXepHw4/Heeyh8My8w1VgSVHoS9sBlXgMed
aD2SmGcrL+0+8rh8reJV5Cn7/ibZ4+pdl65+XN0EXr/BPelU7i20Yr4p+o7OuF14zHp4T40Tr7gA
X/gRrNrb2EVWZ4cOLLSDv1Y5/fQrV6J19Ba89Y/hTbTDhejJLFiUPdtmp2yrx4An8oK9mzdYvYWs
H2ZwINsqO3lRXOmQ3YVcAGW3/tLeR+y9jZt+KU6Qo5mb3UlPg8dH6fge833hO8phYl9TBzYU35ya
Hzs/xM28SdaB/Sry002O40ayKyfkTC12q+VZINPdiTwERfY9/7DBxskBBCPgYGyUleqUN2hLbqM9
Ws4TYSNP8a2yqrc8lO09LsVXegY8at062RibaOOvxa8SYcp83acWneii/VnFX6ajyBC98kqAiEdt
w5f6xGnHOGO4G+66Y35r3PgvCbXauCo/V5fyIb2TD/XRPM2fAVkiqDScZcYfO6O0Mr5kr8Z22oju
vBNXwlo9VJf8uFFu5y/SDeSqHT7vs7EMSlcGa0N0w73icTrdTHvrvmhJPpEuxdf8oB+nHdvOKr/J
rvXGv00vs7ErQxKYBxvBDlGfomuJd7G2ba6ttjUqz5zWU7nC/MJ7vpu34mzX94xl4lvmG7SApNXs
0zjbtLFjnNBU2NPsjM94yktpNcaelTuZyBgGRYUt35lnBYHFDCEfULCj4hYy8uNIykb81ncXbY+5
5w4u50F4Y0FslYP+ICq7rHnQpn0m3SjptRSuSzUROYCLmuhotJ6OPQfcqD2oIEQxsLhIG/8fd+e1
5Cy6pel7mXNiMEKIiJk+wIOQt5knRGZKiSSEkfBc/TzUVM/eu3ab6dOOyqr6TSqFMN+31rteU5yU
JX676OLzZlcVihFLYSZ7w1La5OFsJQWJSS6Mc//Sd5NP7Mcb7g0+yoLMNLYX9RtFzyyYBrLbrUDi
gm4lrR4uj5Z598FLC1xE/dyqXga7bj7vahv6hRj0drXqFySiGZl3RTNrNtYzhGV6fs2ny7epmJqp
LAlMwIvPeNpQjkduids4PC5fsv2wmvltsJibatuIdaPnQZssI52QH4MyoZ6L3tTD/8C4GYLzPD9C
Mn+sJIB9knNrKRYA3SounSxUDJo+823IZ0w9O26BxBl3afayK9scb3pD0/g0nh/NqpoZ048p8aaZ
0S9fU1IIrKEkjsfCVomku/T4BAB+oxqwuROfJCBjH1gY6Yzpg4mjuoQfcmcPHVGpABbGdP5axSv9
Y7RtzY3JpmJd38tXQcTJ1egXmnO7sF+1X9UaHcGnNk+D/kv8wp3ivZPXlJ02vDNT8JiLTJh4WJU5
m+PR4QtOt2pY4jLr5Xbffvd939yD692kzLSpfgKMVG2B0wfRZFW75HfZj+9mnn4WjhzM7PIb3mvJ
tXw63Ynlakc7ymXpzuVXFoobzS8W3QHwY3xOcrtxZu70V3P6RfrZLzMnXcSL+CrNVUcyEhcnL2vi
tkF81Hbxkq3Ajfz7opi/rNJaz6ynI9usI9bDl01qkoPivRYPRzbTZTyfmi7McN3sbCkordK5SyFo
u9luYfFqXtYtwRiM3jieK5+11SAOY95Tcm7lj+cqDRp/5ibHaNP5zT5ftsGAhW4orO7eQlmx3HAy
JciLDka6bPgp00Y/+XyvupB+nGZjcugnCJ4Mburu8kIN/TXdYGiFfqX46MJIpYSYHEEX0L+9DiS3
fc02Ims4/bdQmhKv48FiMmCS8cdDp2HLcGmPvYs52KI+CrIFK+JdeejKBSUcoEJ2oNmmEBGn6pSY
8lYLrbAI+FCp50GysTL5QiRHug7TL8mfEbvaW4zvq83tqtRGcU7wXOFgFJIFHSKGE77Bvl3u89qV
vofvGE+s0sTwtyvNKbUfnFLJGPzWxWmYBZnyDAFiSBn1xYcXzs2+P07s++eMxc1TzvGRp6n70Gtw
ZSz4DWXfreVN/zsN1NUj7Leqj3HgfQmnET+YEMRrW5ygRY7y+uNzL7+N/vhY17bwNOOSP8pTo13g
PN55eoVvJ58El21DIK0EFbnBqasqhLmGsM0sdr1xgUG867HF5Z/SSY3O+rYLyBuylPJL3jfTPYhQ
QbFPoIiB2HbxIo4xbaN1Ncyctvy4pf6sMZ+6RcbwggSwuJgYN4lyLHF6Zf1AXgNTjT/nqxGDGjvE
N+zLrrOLcl3W3gQ7c62mbp9rdhxmA/solwSnjkxOmcpwS0uh3oj+FAuYy+Dq2SmeMGrCM+b9UQ2H
oeOz4HVc1De3nNoKj/Ut1Lu10K0r8kUgir8zO08vY7Zz7SjyKZtYSUKHMHMSyR4El3ToVjQpH0m7
LeB0dCkxM1gT20zbZ7EFhN9QnNVWy8pDJRnEYZOflAXvGkTnuvLjalOWluDGzytWN6guc7ucjhUt
sqKd3q7S6SEvnrZwlAbj9fKeva/HSKa9iYBw1HrGzyWfZ2rgn4p3Ko7VrUczVJZzjdyx3MQZVZcc
OTX0MJ1u+rFZ8NMXxBGjtAWn9HCn1/xyjhyjnvdecxjXUywIAHYzU7roLAVfgoL3Acm93mtez+Pd
47M5QJbFB18ErvV5wf3til61wIqr3bQIHtnb2QapInBLyYjWMHV27ZDtiK9e96Pc0H+LOtTSnSLY
zztr+ox3fvIYhvcWUUFQnPE7YXRHd7Ym6+z2WD/0I158dLqNP9Xd+/RXzD7LGoEBr9UxhYkW/SWf
/Vab92eZmO8ES6RjdX3dDNwyJp52raEhI3tpLFl+WRi7pHACo3aZRaEWn+7EKi6mhxlG9KtOZBY9
T94B3re9AH2Ifly1otPs9AxeK44ySFcIWCaV8e5MRXYweo7Erd761TXHTDBIaZJkY/e72wXB1xen
0Qxnpu5l58kKQrYhOrCbLMUEgasctlq+l9xtc+ZQ5SjL6Z8Rif++skX8N5ijmFgBHamAN8wC/sIc
nQiPLmPiKJBSG2YqZbYOr+PwWEvazw1eIvUCayfPdVw4WPK+WmRrY9lg1vI8m+EN5cJCKqdmS+nF
bAr+FY49Ldg3aCm+pUCP6CZgcZOc7WUpyZJQ4aGNepC47jj8LupkzZApb1mzoKkoSxw8DFLN77hI
RaMS1siwlazmzYbhZ/a05cIWZS8pTf2Xm/hdWXq1erxEK1JWYmFLiVUPltZ4Y/bHzWNYppOpa1Zv
dS6E98ESc8bDxoQ4hQcWJivkHZo9LdwmdzAZ7tq9Nlly16bvXf06DbGn5g7U1wS6lJNY2Yb7hl+T
zBerbj3bQED9Tzp/ZuP/BKL9/bXQ/6ICy7W+bsVSEoLKovVnp9Bu1usr+ap/618so6abp8/cb/5a
Jtt37CbPoLXJH59yS0VGgziFyTMCbcaEUJLYrOotfPycolNJYARbSb9R4lBULTX3J8n66dxKycym
i9wt1ZM4CxueWYA3isGnbBWqO2NEUNjl6FjHVqk7HajDw2pzR3m5fbvH9D6vrQpWPIGfmxdkttps
UJMbj2WOuDqOVlmxftwWguSpmCPnXvqy+8i6JVYZIYe2EfdMo7kwDaMbkQ0uWd/9nKAKbULYhZkt
ZtuIdms9zS0WKfhJD7rK3MEIKSkCQBGqaykOMtrfwwxo0Bm6DzUGwN4Mhw5iVXedfterjB4vKOdk
W6TOC3wLH+zN0x4OOQEyO67ffSd64j5xeFsy6837CiqySD1CNqKb7iOYJ6BpfDPAForUR3CYOOJe
xl1vMAjDI3IrYrzlTD0W+Iot9Y/b4X/+w7NZ/gG6/uRF/8bbrPrLb/9ln6d8/a/xNf/ve/7lH3/L
S/78kdZX9fUPv7Gz6l71m/qKAP5a1s/qXxHe8Tv/f//yT4B63xfX//0/irysvp5mfrn+M3ANxAzu
izYaV6P/hK2LRPM/ff3fAd9wm3RWKOlPu9u/zT3Hd+LvSIaBjjJl5fob7k1S1Oh3ObrI/1Xrgz0u
UDgc4D85+f96Vv4E5/7vNfh3hIHwov6NZ/bvPvrkL88s2WlELRWJELxrIzquZMUF/yG4l0hb2KcU
h1in3ZtN9Zwt85rSnBngpFjqT83u0cNUP88Z5BThkj/beSxxp7OmvgAu0JYpzrOfvxIM5ZSOxsWb
YRPmg7U5uDgF0eH1ZrZliMvhg738NjnNGKQe9dVtP/uMDhqjv+NtL6yKfcOhdNYDVn8n+5Ky0L8y
FX+6hjrN6Rwp28NmtLvVcImu2c9wGd7BvelZtwGbcjzxvjWpN7MfOQrz8jfLDu8G3aCFYVGKtd8t
8uToPDSFh8e8rG7EzzvY2NRTCRSdjXZNFpxVQkYhkHAYHst5nzUYTX13z7DgNFHKDnY9m5fNzBHt
erLR32z4Vbzo7yayVJYuPHunSHhas6kAGJfxJ9sNoQ6T3EFrCJMkI/f0INAmXgvVuz1X2rfk5W7i
Vt7bE30Z5Brs+RJd7tfue4AMaZaKM3yz42j2TR0MbSlsO0bP5QLZQbqIfKi+ynL2QWxDhKapZfDH
ZmeLYHPsPArzYyO61F2ALj1p99l4QETGOv0SiCcUjyIwA+xqGubehB70prbMIOvA8TEB8hAa9oay
GjR/NmGZiewHuKlmDT+v34d87IPb7MAf3p5OaSux/fC12sD8x4gsJFrv9m5ArgGVjGzxo//AygLI
yhRV51VgJeE2BIPwHCG/tKnHI5pom7Z4JPdgivH2X8eHbGG+pwCz4D1VG4MOZ4lJoEmmV0JN1ZuP
UN0llNJ6cNMX9Lx0KVzld/xDpqE7fbptFrTDR1Qd5dRD1zWlLKud533f4oTXtD8tThXe0Fucyzc9
GQWmcSe3emI+aYjofaqwtTuHQOtlzCR1JUenR76Kl9IP6G/KzbRV6bs4qunE6SqXVCCnH0uSpscC
xHk+nakUyPlalUO+aDeetfvQDzRrPqeg8F8aONrMz2aeKNjVjIyNTZeEUAQG86XDJlcdeWyQc4Rx
7EE8g9lSdN5LJch9+dzREtF7c0ZIM1lnywzQ4kGTzfecb0t9Mz0PAkllYAqIVIy38VordvXFBUlV
u5uRKogvh/f4ykFSN12Qh9FOCVpr4rShFEyf5uRHo+HrDREVHpDNp7SJvC6YrioUdpPLHZBR303f
3r0K7m/rBXcYl6JDYT9bS3/+qkKoLiZ7PAuyeWVM9nDE314TNGZxMzPv7mub51FbiCtpqS71pexH
zKVW4i7xW4v1wZLnj4BcQ3t3Mz6ETfP7Cj9ER3ezZW/N2BKL7dR5+a0zBE1QOrQjRmR05tNY9owP
WnMcNhBsZyt+bFFn8IGiFT4m75tZxvZr6qW3w3vUDRuEzr2P2fbl9w4Br3bpSMsq0Bb1T31+/FbB
4MLV+hBBnL84eONpTBkqYWtjvG0mOaAFiavZmSeuOrN2EvO+wKsTIZ66mK5kZ8Zx4TVj4HFjaYvH
r34gbnk/C+sPJtJu7rIXm6nZmG872pEyGyhu7UQcRuTo5nt+d1NvRK67eWE3praAe767+/m527S1
cfvF9LT+iBf6VtkSscOZBpSOF90G8yi7A2VpjCS4OYKZzUtHXkmuuFPt6T47DUtt01qNDUzk145m
AqXbV800TiO+9j0izYor8akH9wNLNoMrZw1bQAkjd8n1XGdeA77MUXsImrgvZ1YUtuvBHQKmd+Y3
jD6Tww3E3QB6As2Lqqrhcou+tJzu1SVpmRwntsLzlvkZK6QFjf2P46WmMaf83TAOh8zUne7LjySc
hrFbnJ4nlBb4WpE/fZrsWm7nyr5z5C93+tGhqb7UDpg3B7RMeF342mdcJw2YWDcb4wFarptYa1qD
+7Iohgx4dUZqxvY96Dxlmc0j7x7CczFK5gOaqQFNjeAUxH3wexYFR7Pvh5kPj49rpfOZp37ktE7k
TcMEOClnxV6Pl1hyOSGMOKa+uI7dO/C1wO8Hl3uelRAo5fvuTnxl221c7g+LY/PiReFl3niPuNfx
3JshEOmeYzB13mmrOynXcHrhhtnLaz7p235Zsi9+6MsZd5C61ZbyGi8yd+AeYid7GBNfMPffg8EV
g8hh7a+Y41mNwf/u5s9poKUw1uaX8XPdCubPerv3uUqlNTVO160PSjRnlyhOCTOEDuCsNF+LyVra
goeAzsbG7NJoBn0H99a+8e5uYho3h4ELx4X7A9YA9oTpWheiM1MXMPp7prDAcy16VBAPDAcQp2Kx
a4FDvD47bzwnGgwW+14sVPWPJ3HZOgop4WlY48lyw7eU1fIXKcCMCVVvgVnor11z33c3R1/oy+7l
toDUySJO3BI+5MPuAQgFXwPcJmKJnu/wciuDnsfaC8xcno7kjZOiIaz83p6nrBSa8akb5+/YKJ1u
czsVJ/lj6nene8A6Cy5+97qQyaS52nJvhE0guZqJRX6QL7r5dB1fdYbBh+q7+Gbv7OkAevzo6WdM
dl220mgfhTJP7OtpPns7FBaNnfgaF2tqtFZhLHe9cbmQn2mRz+U3Vuafc6Pn3VqzsioqHGAob5zs
9K7uAW84gqNZ8vZp/k57+J3GJmJvRTU0/rqcsye72npGPXEa4Q7enTcpw97ZCdYaRy+e2atz3rru
R7DZ0DW47qkz9UXtxD4PLGv0zNL5f2OEYUZrPy4RksmSbRwK42NcXZeH1tjUxkW7SB8duON8xlRp
PHrGDWZhsZWIxHws3xO2ROOxiGxS4k3ZwoN4+1h2nLZiLogm4soMSBAd0GwfCT4nTabMwR+4MtYM
djw3PlS5dQ1deKEAtMiwOFvIw821v3UWOYi5szeK7+tq0VkTYKTcuO1T42Gq1lFjMBXbEHMpoljL
XSWojsXLLFEr53Ptwb5y3zesjBj+7hMeucFsbLYUVkPR+BKtYpmsUYC5jR1kZmb+LtP9iGk92G6T
dbIe/liWUb2AHAPTrNVAtO5OB4uD+Wj0FD1JFoIvWvdenccJ9uYiDzFo2ROLy5nKE3S9cTrMWeb2
QUSndrNvwfMQrzhLTmYKlne3Yuv3d/fbGr+/t8/skLk7gD43Mzemufs9esuNt7FhNmzEU2r1zBSq
6y0xHptHsNsE3E3jmOFtEsgSSIfIAPO30lXqQKZqz71iCh8AthLyJ6NsnZvOYDzZyxD+bvEfFXGx
G+Ncqm00c+rc0+pF6fV3p2htJbH6uy02BDgj/PEP0amfIdYz09mmVHwpXT19ZebGbyc7vxVDfwfE
RIsPs4Rp/p6Ps+rIfvEIPgzPdsMw+OPjzc/zjWmHNhQNd7aESNEyzYbq/UvQLMQ+jOIJfnsUDvgb
n9Z7uxgexyYkiBSaw/sArdjjILT7rnITGgtm7VxL1U5YmmOer9xqfbjNYAtH4RnQ6Yr3LdenQMD7
pblJ6UPKBNRXdf/9ujxkGCd2Wrtd6j7ExU0EmrPTR1iq27HmUIfVyFypzET4uGlr/rvDF9qDQOxg
dVNHe1FaxzGfocNFxW2+hGKJ2ErtDTtaJf4AS7o7NY+TunnB25MsF2cO6CPaOCF6rSYC5Jx2Rcj0
60tb6eF9tq+g7UW90RwV9qnegLn9CB7SXPFBcL0ZhjRB48Jqfw3GrTM4ve95HK+nMha2SKcrT5LW
rRLcHstewUjSbL+gMUl++/QiGIVWFxkM38T7on39IqlSk9Iu0rcfvXHHOt0051mHpFbGm0RaD7eF
FrwkfgSe0mxHd7Nlywtf1IXRKvepMxWiebmjmstNoqa66AzlBuA02CyV97z/tOl71bCAJttHfsDE
+vX1uNA3JVA0I1w3bdzHpwt5c4PPD3qLpzk9ntFKCEN1K/9u80CaHfvXrrsPoVyt/3vjE6OgSYOh
JoE+oHL5j9RXqKj+GZ/4y+v/FZ+YjQ5R+EdNMPv/U0f1N4BCQuuF+h/9Moov6R8BCo5kPJ4ZjMEx
6eLviHkTfpiGRTTBtqRv/pcyAHCi4kf9VX/1h5jrz88+4bP/PTMPkYFcaE0/MvOGn5mLIkVm92bI
svgWmDvWv68WKkd0naDaNJ4LiDy1l590r3LeP6Lb/eQzE99H9ScHSG2MLmyYOSWBNL+tILeVm4kp
ORizWdg3sldVh9Z7sI/pu4Q5YXSMvSysnJkJI4wpOXME2hkIO3byjbr/clR89hQYdqepff8Wt4IT
j1OqgUZw10CCyABAmR0BscMtwUXSJ0JI3uSawTJLjvbw0a3S3njAP0i8PrJ1TwvVjxv8MDjEh9wT
Azl4LeHVTA7ikanhUV5mrSH5d5YEgH5aNIbFxDozjsytN4IK8+Eq69fp6UbLB0Yni+dC+pgxmWXa
ZUqs0UVYMrf/EX/1nyp80+NmNsbvvZ0uGxqFlgmjRFgoLp9qp5NncOoVQryhorVmVLMNbNI3Hi/t
+G7apfRwL+qsl+hBi3iIS5UF660SbGs8Ru+F94Kw7llv8Pc17I01prcyh93bUfNFAh89/lN3k8GM
mQXDBP4p/MyfauxH/m1dlD7w8Q0GfekkpI7K2ISWdzTZ7xZOA9hPOzFheeVGB0fsCMNL+2lICuhx
pDKYXQ83axpwo5Teq3QaR3RzT/KVjDFF52jGYBXx+gnIQa329aL+T4ULhQguMTcnsWP6aFNNQvXG
O40/Sf1pe4Ov+Ot4o1Ja1x4QMRP+3kyWqKGtNwQEdNoeg3dOpfibD6u2PbyOaWqhxd6lRwFUWQaq
whNVBuH6UuD9rGdwDgardXWH4br5KZsNJBWRwmAst/ffss1Ei99VVuzdzNbuzfOn/xNT2az233ud
emsk0znb/d34xNXXzXzsxffvENxbDsZydhzIf+6d+eU8dfkV8zDxt4aSBPAAg+C8x/GFkk1ypu47
bPj+njdEcI1dDZeBksrkRH3GxmqsQc+fmjGfP8zN7uBt5pGpU6oIPvXJzfiNoVNqDWnrFpTCmXx4
tt5ddzL3Epm1SWmNHgg5VlYFlebFVThwqOFtLwf17+RmMoydQSPaDWfQnT159VpESNsXN0VNlExv
TwOqaIvD++GunTz8Ilq9OLtV2Msf/FnmVmF5lJxoEy8zv7WL/TRIpnBUjYwPMThRy9R0nOEr/Jyc
YtsujcHQbTRTxTeNiv6elymD6NmRaw/A5u4/iUjlH6jmXNPUOMaWZt1c9RLZHd9uQf/k3/HiR6an
83eiW3sJ34i3qrkLdjDbZ/av/ctn5/XHTQCV0HuxnBz5Wdbud/M0zxdGemtgMZYbwDjzaHmmZ53n
R89cbjbUceP3UlLP7Id5Pl42/Ol8Tr07P7Ym98nnas8DCONthd6Zhw/BiDU+28c3Pw3xkrH4XH06
Ob84f/O/z8UcKp7x/b2ivWGowE0Bi2x536qOs1+MND1+huJ8Ll7cVyMMkRyotmkp9SW93dX/dHy3
M/wV9+fL4J7JjTNHsHW2rh2OvSVLj+EIvI2z8p3vl7FY5cb+c3H8dFaL8/E8v2zOi09rbllL27Ja
g5si/cZpqSzsX3oc4GZTs37nF1qZy3j4/Kf0oDQaweVyvsO8kGCGKnRpinX3YLitPyWjvGarjovI
vYmcbFHsEs2UIDybOlSP8XniW2D3cdT7Lc0zDf9QmJ3olj+l8zP1r52xx2LIdc6w38bbYbUq7ZJn
+bcNcoN5njEyTpVdab/s0q64+T41x9+fP1EH+G+vOAm2n3PCMec0FW5OVjvGaVDV0Mp5ipfa6Gk+
hvDFn7I5tbDcIE3xD38MzeVhkUFmXGPDj43t+nRqDGfvrzgVn4NxHkfKuc3Y0IPlaUs/A4/gfmt8
6+N15lloQjkgm80en8/jnCsmGKtPjXuPm5sLy5lff2wnJklt5oprJZvfHAFxwpwPhEQWn467KzUu
EJ1NnCR44Xj9cVYw0kNs5+bnsTc/xxsCPh1M73EVPBTlpklH7jvkk0dpwR3ThcW0dIQzDsh0bHTj
RNZJ7GS0+xmqPPPVeNoyXpC3w7qKoQUrFUiKQH8WEzl1wDUYkGI+mazjhaJbVX1tQeAzZ/LBT0uz
L57Ed/E24hlkDtp8co3fc+E9V+ElxAY/G+Wi2FBFO2V0VW9Oh50Cw3xtSQPJY90/wN6Nge3LvsZx
QCRKgcA2gaxfnPhWTadHZotzHni+Ymnxqj+IFmomNNhsKhoHWYDpVuCBi+ThtpFqpbnTMueItny9
omvL+tBb8SE70eKL9WJmZd8t443KmPp8oitH97r/FN/xQUAj9U37z+dp6eIZvxd4tho6BsvO7SRe
6gIFpkk7BdqFnuXNDrNONH/Y1C9f7JzmSbSNlQlhWrn6C26Qn1Ja+O3twMnpV/JO9Ad3AroFZ45G
F8jP2E982CFgTxwM7kBeHL6s5xyMkKqaN51CfRXseHGnox6hRQ18Tt4pnwpFfTi4yuJp/Pz8XK/b
6w08hrEF4Jbo092yA94ku/5QkDqFtXjUD+rnhDqJzAmCdi2Cc7GoUPhS3GpqpVO6RhJ521CDudhf
5L28j0MJhrLRBDDojDiUQfRmoVoaz5OybT+k5cvKOVEEe6M9kD0xDd8Tdd40KHtP48QzM2Nr89Qv
8fmVb1IZ6SY4y82IcGDEGXxTkgj0CAhxlGmFNxIzGlaN2Hrj4qR7OSS7rHBv3E3npFtmsJti9K2k
GpJEZNCWV2T9olzTttpg40Ah4IKkbp69x/igfYfD8yN9bwfFjklWAkHWlhIuNC+nfof97SSENY+f
Xxt54uvVucQ9AqJVKy1kqqpxeGAo6EUqJ359V9KlTykA4S61IBDxosxuhl7sZ6rK4YyDhGdj5Mt6
++TAyORm8HYLYffbBI4Q5UHyCeiZ17FIUr+oZoT5ydgkQaYZ7mvdUteFG33P5pPhWq+aTbPsQ+1X
KNZPHMDRgRn6RWSTwo5t12i2NrqFjO0nlRyEd+Wkyjvijh/btvSnpWiWJFHKH5Fz6p3ST+I1OsgM
mcelkSebGIZPxecHcpk9HL5aJeW+hWbP5dpRpSm6KS2m8zehQJANXhYGr4s3PMsSsUOwTQGTIGGe
eFqjC08NaA/5bhrbyFV+WER+3EGPYWBQUDQ2hlrSw3sbmuqUU9R5+W8uUYGrRGROoXUY6DbKmmQh
m45eCeqQLjWzK7f/jiE7YE9TzeML3bG61ibGO1CDzJvsVY25CUhD7We9wXtCYjJd5g/uY9mG6Q4P
9swuPx5Hktsf1uTUnzGK1zYqSmcYeEfgbRDCq5awMY3E4AnPVH7WMS3nqkRMW5pjylaEyqYysAVd
pztxrvuaD6NW9anTn4fMvO/e7sTrXEQhugtFQTLuYQo8Jzo1XK7U6cOXT3dNZ5z5Lx72h3Dh60bv
n+NM4+VMeOT35mPSn4Z6WyYHZZzq5CSOPpYTeZc3fv/Ww1IBwEwgP6ZYoygqtP6TzL1DNbkoBb/p
rU4c2WgwQ7vDHUR9Kj6W5b7ajs/NUgV4ues9KTalUTfo6Jyn6uYoAVJTmZ7V6TmeXCX5o0u84VdK
vNlP1O2elOCMlVDmU97OdRX5a4MYo1o/u7GDT5j7iV0PtYNr1oVPbj/tTlCqmZ+elX1bN292AlMo
A/EJ4IpEByszcjuFoEgy7Fs8/W3V9Za7HXEl5NuF0E9gBZbEawhfem+UIaTe76QhK2t2VO5rbu3H
VgMby3B3NKV8mc78yWT8tcBIkHIcP9lnNPIorWQrrMRguiDbw+aJI9DNFjzY+/OnGzuT+fAJwbRY
PN2b+98fe5iROYG/s4zj4H+IPYzkib+KAkfs4e9e/3fYgyTDipBFFICIuEEt/oY94GRNyhTeHBCy
1CmEi7+RI0AXcAskpgx/UExR/wF7mOJCje8LwX7Ixf9L8RiKOoq+/+Jq/Qf08Oehq3z0v4ce8CKc
dEIiCkEzS1b1W2KyoVwmN/Dhx8NTElAF8uBfJVB+gXKILSLVMSbuS3PQC7d4e3UyIo3Vkgxgnl2e
gPvrqpF2UMzY8aY3AA1u8CivKUqmVEAxRg4U4a/V/YaBwkSSbaXSDuT20ql3PEwFHKln3i1a5Vyh
1FPr9tDdJJfsjhVuSLY6qWyV8qgqkQI/5ZnXi0iaC4Fh+S1BvFgF0Ztpy1t2J2CBfY+QRqbaSf2C
GW4nTRZqlWCcgGVhA5uyT84Nej9MoI55Li+6FAgwwk0bsLHpO4j0D/kgw1vX1KyxZeVp4t6MHgpy
LhxdYGHslcTFe0ZFyQ5doIbRO+yGK2WFIb97H52Q6wcFmaZgs9hh5iB72f0kyvisYo+q97+TBwyO
dvisBpZ9BJLd7G2l0rGHv9tqxxYFSgktUcc/9kZVF6NYjrUIEtLl3mLi/NpIYNdTmh0RPRbP+2SR
AYzKCUnjE6e55QghIIWBVKSJijA9cWYQgIf+2hSCJ+OVIaqUNoSiXCv8T+6zyyMjBwzkGf0h9lzG
C2JMHx2izFFmN6MB2RcZuuQSTIm2YV16XmeArGoBq4UZZNFDB4737XT3SP2hfiOUxPxbK2tXVd/Q
jeGyPIVsnwtP6Gq5VWhsaMN0LuPFVQ7ukzjjNrrZQgq9pp244uzGLpqqkTUZ9m+R4ccE79oB/1up
69A4JNgDwECrG0efNFfxTZNSySmGWwnyu2KA1/iCYw6yXtTFdxW9Vmz7HkEDMBgaAaeWyWeDUF8g
f8sWke5HvTORvm7xXiero0Dcf68EOHvkJNztrNmgtbdv4tcz3nTtrknImE3Mkr3jDu1mBvsAA7fp
O2ijj2TyM7wxK8BgoFFqNjv8LRmgcLsQEGUK2BHcEvwpsScYlI/7QHLhZtqe6h7UQr8U+Bl0+BqU
j6dX4fSVtYJ1q04q67OCC8L7GZTtESdOo2tDgdpOe5yjyS59vI0UD4UGLwVUKH2M3m10WJA79oGj
pocCz/I9Gtx7fW7gQ6i8UtA2k+Qg3E5KwW6PD1++rQghET0BEqkCbpXh8nCHTTPR7gbhnmNsCvM/
6d5+p4R3M0eBI/oY3SKU7tDBdX6OLhIaZRQ2EB0g0YOQSmGvl+e6LytfnFb5MXlgRCOnfqs9zWGq
unckI9MvoSnMVjgN3e/kFdGRXSQopgp7ffL2XhXedQqZv6BgahWQ6QIw8rqHskTa5AO5Ne+oIRol
pVwe3EeNZlDFb+fOZ8SDbpKk7uyRn2XM2Hh29drJkmzeKMNPTjrng8i7LEkCUc8qa3K3HyCeSjF2
KqlP0ClEgpZ5SCrh5AJbXb25r4mC1lWCGw2N+/GYfk4nD7hBgGzCDUHSLD7diOHgAJCbCNyWaUOh
EcE0wH5QTbBxm/WBmD/9aQEmISbDMRcmqfnfescldxEDKpz6SW74T/KocE75Z5esv77+/3B3Hr1x
ZGkW/S+zniiEN4vZZJj0jp7cBGjE8N7Hr58Tmq6RRDW6UNsCuoGSSWWSzHzvM/ee++PGlVSNyF8N
KNVyq/6CywKnJov85ncPvIi498eNSwoVSwLIALBFFybWT9N+vPQkVQEt/+7d/1vocQSMv9+4P710
XuivN26oT5nZpamwi8q1hXiVw3eBEZ6JWHd6AJyv+icDzPwunj2FEWkIyNDNytuGklNjIoiujBVv
FhOj7k2ii73k1H6MdyboolPdHtuL6sqv8iv9Vf4MLoongVbUfixDEgYzqoMDIVFu5vxOwLRE4927
I/eTQXYSwgWmq3pPMu8qNqBxutyl6Npa304mj/3eLNolw1FXVB/7R3+4wwzgkI3rMpLkVdrIiew0
foqKEVdFYqPJW84u8Ne4M2YGR+25MLy603cV23GNkwjx4FUHg+h7DNXxbdd25oc34EaWMco6vK3u
/QObUYeELdhiK/Uz2hj7oHcgHNcf2aZbo31YCyfjpH+MNCBujN1302JTP7Q76doxEER2ERzrzdLI
JytMKDLuXPO2/pyQ8CMxZ2cbOEBKAWs6yqeyNnDBMcUqVhyqckewARKX9tG/JC/5LQaKO/MzubFS
j59EdtNuLU/bIPXwY5Z/F05EvpVyvE7u8zfpBA0dbOQquRPTlzlzTMW2UHkoQAr4ryt1+vQkXfmq
0R0wOXk2GaX02/IxYGrN2Np3pLfFvJPt4BVTb7V73+veNZevZF0cG5y4G3WbbyqHC2i4VALTj9od
vPETIwatqvSZVqi0VKfe1CTTIg1bz+vJG5zBWTpuzvmtTJu4rr9VZ+6tgzKtNGl5uQXE5DLecofI
tykiBlfMbhg6MQDq33RWPsW35KqhtY5pftbjNttpbxrizqtwQ1+0X+RUiPT4QqfOfhY+kwuzC6xU
d8gCz8sQhzUqpiO2HMkVL+VGOuBKPAT6Sq+97gG8DsZqn/ATZkhuAaYNGq7dnOqON062q1AZWcDo
PaNaZ1g3fXmEYLliRBB95Dfj6EivOvJ6btpjupdeJO06nyqasEWBp2Fh2ZnBm6+5y3cnZzPMNMZm
fy20b4ZyRySnCnVbf49aN55d4cO8kZjphzcjuk22JP5FehdMm3Jo9kReFkvybhMoq5GC7JnGvaUT
HPSbCJN4Ra8ZqbaJaJO3fHFuVEjXa/KNuwaONTSi5dvxmcGiqY+F1Xgl1+C4l8WLaN3Xr/2D+QQn
lxALobKjfjcd+mf+pc41DgaGKnNJUONjk8gbc8b4xqhiIuzQf5cSJIDRJiVgdVyJoov/v9nJR3C6
6IDHRSOMptIez+KaonY1euXKdW13Z98nCDFQca7iFevpXXdBlfmguMWlPpXSdmSuBj93tImFNjM7
z/ZW4DF7kqq9GO5lLsCATcI2hOY670s+009czFN4UtyeF5mjxKQC7nv5vYufxuKKeCd4zDvrm2Ll
e5gMJJlTBjcJoFL/UOr38y2/U3LNCunsSjhyBeS1iGTZ9+e7JMcIMaW188++MjXk++L3CxMozH9u
Utlc/9akgoH85fF/XpnGHyTwShaRqqScaQQ1/mhSgdqoOpcYEadLiOnPuG3tjwV8sVziZDnzaF7Q
D3IN3EnN4F9C3/8davo3FPzyctl/bVI12mu4NcQ4A//+cmUKZi1Xygxuu+vb8GqZFgdQm7JtLOYj
YK1zZ/VrI3oo/XtJKOyGxrEJJeYi4C4mYNauKoSXGtdj71eniEGqpGSvqpKdxe494uD2DVyyMQwU
ZTHVpTYZEutOxaPSYtKbg2GjKyzdxOIqZr2tYff2tQcBcrNVmDcVNuAlKjjOnbykXwnN5ltfX00E
uGHJCLRPMBiX5bOJjpsGE0I/++deZDinxoHn5+4Yls+GIBaejBJcMu7UAd7kiL0320jm3VyzClUQ
tIq51yvfxDlYK3rrSZHlTIiI1fZNnlDhWy1MNl1vmFAF+uMAWB+N+lahpJdGjsQ4sUXl1ErSdmJU
WLZoKOcego3sJEW9LxWT3QVYOJUZ9yLgkvNdmqc0Qua9H/e7unmbzP1sQV3AiQAfvGhLpzTrndU4
AwM100STX3ZuKnL7NqjSKdjb4dIOzbr0SY6OF55H5yhMtSLBAS7nBFJ4K/QkFjXIn6nAx9RayVPn
xupHzxo+nlQ6fWNLcOgq0HUvnS3upkojV+mlzdnp1JGTjqFjkiQ9+OJGS5/G5iJOrIAVhY6RGLiY
/waWksKn1VPrkiSAiPB0ZOwpaolHhRMWqfbYGIZj6TFnKV7CjjAvI97rRZa5TRPMDAYweTBODzsu
he4idVw4ut6fDLYaJtHNhsqoVpKZTyhDDwM9GzmTu0ufMbWNApUkS78lTYtp88DGP+pvTaW66KG1
b5jswE4ISbz1dbBL2cSdXOmDLQehZte+tgl6idup5w+LfCE/qgk+zEFlZpxDBW3YB0aIEcox2Emj
gJiNsW7gHyODzbReE1WKi1+oezsqr1IOkpNsbL2qd0WQP7ao/rXadHsqxFEXt0Ym36h8lrS0vi1S
jC6ydWuSxO3oXeCV0zdxxEFmsRymgwkXqdwsbaKpPUbJvTUSLzGj/8gtwyYc06276EVK+WGa0Gxo
++W2yHZyl0mH2p/IGdVlt6iTl65XcOdr7XmsUSuXyNWDGNuk2qrFNpbBk9bdcKsoQ+jmhA8KovCQ
lPWuI/xs7EgnDBK+o+GSWDgu2YW5kc9XOfQFO1xSDdNIctP60vKLVYaFsWqvAlEYscQSL3Kjqb8a
tcKHc6GmY+yB7Ffmh4bWvBEbqlJdVsddUwS6VyQtgk1TPbZ9sW2g1f10Hl9+Dyxbzqwvg7dfjuMv
mh9BUgbR76Bx5ZQBqSpuFWn4C7fiv5ntaRq9Bkc6yDLD+OJ76uCkmpnkC4Qv+uaqnZJtz+45NK9l
kL3Qt6/D4fUffZ/qKs0eqq+lsdP/QnBG5/jbffr18T/uU0RlXIpgRnXSBxdV2Z9DX+MPZrD0n4r0
PRT81/uUNJzFDMfd+Z0g98t9qvEqLVMRFaRsdKd/4z798s6jx6Uz5vmZSxPNpYlf3nl1XoiBLMz+
TuH856weqvEv3njI6n5/d//yzfnCx2oqKdI1kg93xH2z6YnZPAaxgV87kT7LgC0lQeKrsEKKII4n
JSijQyePha1yvFEV9uadWi43qKjioQ+SYl1bLElaORy2UtfujdEAXCkww02GjB17mBScY6g8taq/
z3MW6dmowdnpClSahorzttKfB6NElTYx/wrEzmS8qfsYo3v4WghudeZnZ6tpSG/AgmL2mHzkVY6W
KG9k11fatSA9zGXMajS1jWy4z+POyRXkrZygeVcec4mSW1N29YjNXmnLm8GkR6ksp0Y9G7fpYyRy
K0nMY/UlyQr0F1qgBq0ErA790E3FLhNzV0oV7n3hGCjAhA+R+DEHOM3w3swbPQeooPOVe7XIRrV8
TpSzb7zEwGp6IhD6BAIX2TdGXLtSq2+LfnDF5KNL+02cABJmMD2VLeZhZrO4e5nxzQyDY/Q8mph4
moV8u2aJ7qt2VhRekgGdVMdjmUvQKaS3LpM9Mfd3YquTCTQ/1iYvZs5cv8tUQH/dtwagRddg8k07
V1ZN1xgK6pRU5AoDwzPLrEonXTpUY3yni4FXE1246tvGjtg6Jg0mLlqZsGpcOZI3Wdf1NgGcjaNY
5Hyo/LMZ98E/+qBiIoUz0IQAwBLpLwp//LS/HVRfH//joGLdxdLrz3kYH+MfBxWjKbjEElBLbdk0
/Twr4/dFIrwk/or83dX7o/DX2FlRwdNF6JJCSOffOKgk6d8cIz+/dO3LDVbNkSpafufvSDSuHKuX
v2XwwV2l6aBN1GLgkmAc2IU41G6azfGBiJaqZYHMG8dU4/dSz4As9WstYlCPAGeZJUyQRvSHcAmD
F9UIuqQ635SZBGRPREkzEN7J1svuq0VXERpHTSQaM/Enp6nFpzSjKNM/9C6kBsv11ahCOuyMYtUT
m7qyqME7H5fbeMn0Go5UBk9ugd702ibWiz3f5DuC8ZzS72JGbdXk1c0p6l8tz1QowcxVnaq3FaP6
phcOsl/fKZF/tGpwItNcruWaDTcCj8GgMNaNjz5Oy1sLbE80lURtsbeqExYLXdgCaQNGzTybsL2m
0uddU0XoUo1+bUJ+CGfM8E2MFYuQUjo+D6bpWq0IbyeZca0Q+9nmiIzN0dOzSysAFBjSva5TnIel
XQI1V2N28pP/0QT562hVa6Uv39KyRiY6ImSxBvbZbX6OpQamLvJgM0A/lSTmmbWABWVFGJkEcB0Q
FCP837XzT7XjG3ygl+AG1r/UAz9Vj4v3/1/75dNrhqdfUxla//6h/vL4Hx9q/r5kEGfOZ9M0eOCP
z7RuKTrBeP8af/Nx+zH/pkw0NZpshZAsToSfiw9qDz7T/6+f/1ufaZOv7Gvh+/NXvgBvf944x2HT
KoDuLcBu42Y2GfaGCIx7HENIsX0ZrOkQdgxT9aPet2t9suwuFY5FiPejklZKiLpniPDDhhicpmhV
hVV01ooK/VnmIbAH/xmD/a5i8Ey+tMsnKbubwacK+blXMPyiRzExVPtaegM9066yhOtFewroEo3Y
uIF8jXglzhw/mA5lrXhVOhtnTe+2Yto99H59RqcRBVqORgcWQBFYAFTqKCfJSwtv50E4imQ89OHo
jQVZe6lhy3pEaBej5Fl+j+X3vqG3n8gaDkgfSJZPgmI1OP9zXcOqHi0dVVI6AjABnY1WN0kHmWBJ
lEjaYaozDEOdrQpPILdtAfeNP0ZOjmQowgKKCwCOt5cJySbIoTaOCNQHGVJOvJP6dF0b8TW3LADg
dyWTwr51itAkqp1s02lyg+aOtABPYNGX+W+haL2P6ZK8kGy7qNgn/WRnteUNJZvYblvN+7rQdlOi
IZS6iY0ayX5gPhtFp7tCq8l0YY0fue0g4qkco9BtBCHfSiAI57bZKGKy0cKTgV5Rym8bhJWS8iQG
6F262wampjSVzDyxKNSXMYycOmMk0chOUd5GtWAnJlUfTLGC4qxQD4IMvYkACV0d9nWD0rpTvVAR
401uaGs9I8/J4PRNUSamfn5UjWeZht7MoztNhXfZfmYj4sjKFFaZQby7QYwwcFsFWgETMYCzgrzq
U0LrFwxC/24pSNtgrcaTfqomaK2dse076SFLzuh0RBO0bamvCt+wMwzj/+SKxRQtUoWJ4TQJYF9W
YP9BT4OV57ft3m+P//Nww8tjijRJyp9n2I/TzfwD5Y4JS/vPKIUfp5vyB69CBiiiMsn8vzPxz4pF
IZrpx0Lw78lpFufP18Ptl1eufemtYL/PnWVWxm4K07uRoUam8ImMQjK2O6RZhjlXVBC9ujfJ0R4p
DpK02oidBeg3QmoYypB/GKgEKSDExMCTqBE6oonTSdSE+ypWersgru29KZvE1dBHgHXomPwVGSaI
IbyZSsHygomWy6qqG38C0csUQ2azQjpPreU3ocy2OyMnZJP3ASTGxDqLjeFMDA8oi/AfS0PlBkZx
lKAyS2J59I0Cj7TfK/uyCFAMM8ZJEBQ5Y9TeTzFBEN3wXETyArAP3VpmNip3Fx3VqlUNrAN16J1j
V9s68KK00D5itMlSAMoYZ41CeoueLDuEgt2jtbyoivHQSpI11a0V80G0oi2piDhcMBUx86rWVlwO
rx2jYlcft5F68c1jpK2Hbq1OT7q6SVoZ3aWUpcxdVRPpeuPVQ5qxrsGtrOjZwLqyr+ieOIlAat3L
GDtkOTfWergAOQLjHApBfNOx6tDl1liJDXrvhvHji49oUwwMh+hkcxvHQbL/J3+6mSchSzOofcH6
qH+hlqMU+b10+fL4Pz/dLCKW4Czcf//Stv1UutBTsIpgZs0ynj7ox4ebBBXJ0jUChRETfyXoM+BB
Y2dIxK8x8/hbq3tZ+/3T/etX/mWqIYSR3ybiZO2CkfFwpEC/m8v8m04A6LZWpuTaKRnIXS1IWMHp
5qaLUIsEURRuk3DJEqkr9qN53RogGrlVElTxyqwwFNH2pvga0y/nqL+DzGceMbkl94jAfSJxr1Td
2zg+tAwC2hAwIvdOzf2TcA+N3Edjmm6N/l3klooxzEnLtZWT161yj4XcZ1DLbO62bc09ly8XXt5+
WghRLe5BvwhszXjOuB2Fktt/Kgz2Hc2u4P6U0paLtFA8YRRuDW7YgJu2JtQ6AC3K/dtI2Lm4j4ny
ssvytuKWbritJ27tVr6Y3OEyd7mJ4yzubiVu+MlH1jdiNr4lJMPWw5NKLSBSE8h8IuulSBCHAJuO
kd+GbSDflHESu0afUlEovahjUkJktZQbXXI7Un30ur5jN6F06IpYyk++Zy4eSCqWKMi2KUOatAo+
QDj5S10jQrNQ7zqqnQnKEJi3o2BRBaVPqnpXUBk1VEhAl9YEueyySXJo1o4DUZwd5URNZaXxg9Op
tPhOkv/qGAgKZuowTXhSqMpmqjMGggdpKdcCUdyGA9aTyN8oRSo5eqHEuEtqEBI9Z59QMJdug54E
yYIklj4wQGlbIDqLB8v0lGSQT1LexRuLq6EuGdUHIPMkxJFBhNN8bu0cG3cjgRMIFHileMhi0hWy
N9M81yOpmsNDQfUYs9mpFBR9IDho6gp+VEzZ2BVM4A+DqHxRWgvWR06+ljAYmUtb8d5WzO4DHJQz
wkERAkoffZJpyH4gd8qo9PxGz1bMVZ+LMr4zWde26D65GTCj0P9W6CxyrT82U6GR7D4fK/4JQ57u
+rba+4a+kbjzSpYcRHXyrqZTTns4sDgqk0W5Rnkp9QgqTdSXiEdQVoyh6wvF7awA/lXRU1uWQVYE
mtJoadNnjTc0krNiaeAj9H1NoJmHNkxThnAPDb2+RM9vVs8qE4CcSYCFnJGssHctRUbOY8Jsrg/5
Mj9olkr++/ZBXaYL6TJn8NmDMB5tYb8wMGU0B4dDG0tW+jWZXUWJmmWjI/ks5fjKX022TRQS3VBz
k1kl6oPGb5X1P/miYJzNdpiBEGw4bVkQ/4cyUCXp5OtF8dvjf1wUmkkbq5GltFwGP4u8jD9MZloq
98RSf34fvv9ocvmlRi9NzMr3x/3c5IrLb7Ne5nUgx/5bE3b5u2P71+3Ory99uUneX2+iPGj+57+k
/05lMpeyUjF2aZtTXQzrEc/xPh2FYB/LISwvlYXggLuuldLtLBJogqY3vJBwfBM2xafS9Teq2jwY
vfRhyfVH7FfghjhvQu3cABjX85nmJXHSGqAn58coJfu4r1YKME2jnc46R2TUqo7iz5c0NdZNbt2K
2C9q0BWpHjlN+VbJsjOLmD+yUgB+kSabKtZec1llS6vfWkWAGKNAHxoS5CJKHcoMf7DriU2iRDlK
vuRGMRI3Av33LPRN6+hmmXi6gbO7ynG5NG+yAgJPnC5d0GP+ymTcsDXrV+KLwOu28ktVzkQj1sO+
1aQntX+zkm+FDybcXAvq+NnFkiuYN4U4e4NVEb3C1rIVH/UBXgNbeamhbS0qN21AjJJFpoYysin5
o6ocTsdNibvJYsomRgCpOOejWuTpJfi5ga7sZmZUInvkGsmw1YmvwSSeAnbJtf4y8CCNW0QRnUQ9
q+1jI+0sxHBJFnhT/9A15mkqGfFPgo9SZ6fPw2FILqQCekKPkCD+CNhY5BSSJgeLU/b4Eo3XqhNw
qvmjClp7nUydMwr+W7LMHQMUAgVG9KKGMD4OR0XAuhlDhup1WPwROCWNAB6hPuYdoVCIANyxm7CN
IZsPu0czbsRLM0gfUooXRJOFyZ6F3LLLdiyPfUNmZhAgaVJjfVELZMfZIJtYJ+Tbyqwr81Sj2Vsl
uSrJrF/batqQZ7jJ8sCekuSQsnvX28cq6i/p/CYmtT0Yh5Cw8yzEjgv/0CoDL0ADhKjNi2Xx3MJe
SZVoO4mwfOPZaUGIVsYI2VvbtoEKx9VwO2KwW5GdtZS5VlHbvjmR9D1hf0p8a9NrkHWVHm9uI63r
eHhCiLDRphmkjhIQwThFyVrMQt8ORpV3oR485UaItX6QbEIPCyfK68aJZ/8yhfBrg3g+z5GPGlAc
rmpfb8hAU/PGuE7tCEo7Qq3rtwOG+9wT0rqwq8Dvrnr+nkR16OozmJEsIQ4sCDwuIjuCBFMJhVdM
6iYkIG6Vx3mF1e51oPIBLC6yqe/0Xvs29LX7Tz7xOZYVdoomsiCVzcF/PvGtZW/4xUjz9fF/nvhE
KFs6xTxrBfYg6rKP+HOsaf7BrAHR/v/39j/Oezw0/DaRzhzu3zuVP9t+9Q/Z4NgmNpdlBePXvxWg
jLz4t77/ly/c/Nr3l2peGW0Q7jWiaxPEsudRuPqQrUdWkxEHt9A9GuMlFPVVJE4OJ89RbyevSClQ
XIyheqdspxzDxJL8To/wLt9Mxi35Dlc/OOv35IZ4NOWttTPHVd+B2STz0OGJcGtipoy243JWKJ4R
3JeBE6MCrMkkPPKnqvI0l4bTIYuVlacGOtkiKcr9F4JxUlaAJgjjqDmhHmzRN50K0OviaQjvjGYt
IXmVVunTdFPhKuUgpWZ81HjIkPDPT+u6AgOQ7/idAVd0aVv+tmRiuIUvWtIiNSfiE/wH1D+IldAg
I0YeRQmgBbQKpL4Rz8Rg4Lve5T1XcEQ4NVCRO2a3kPD3RF7h+C7XhBS0DzXsnzxayyDnJ0jsx/4i
FS8A7kOUiZovbYWITBxgGjpY+9hX2Aqn+54vk21ihFnCn11xbDdjEbszXREkehMMPXNYiwyhRAEe
+CAaLDPAngdp60HaXlFqIvVhvPjQzMOqRjNTQlGTz61q0A5w0UYYdhnOcOjctwTt6Q9A8Pklgfdz
fBRq9jQHLMJ1I5/Z5rjLkxlVdAyg2lsJwI3EOljzazALtw0EY/02pFkTD2oTs6/yXVmwu4GEpXw9
ApIVSckAr+FGKXZdwiyeEhJgIjtTD6IjAivq2E6TpOWED7Xbu+GNJEbboXRL41C9hceS8vytk5Zf
KtGDECpkCp8rQm9vZd5Ez+HSxJzQD4O01NW3TmaFs8KkuYnvwVF7rR1uRICaZGOclXvpFdh7C1V0
dstTuB/XBDAeTnXDi8ZnuitzN8qYv2/xH5sbkcBgIyOYA7FSLA1eMifrui93Wg2tlPAOdN72jE1C
I+XhEcL5ShJiJyH/R2uOEzp4TlRjvppx/NLRowLKrJRLOEDG4I0At2ZfzMy7JVKAe0dtvikyL3tJ
8Aj2hkwbRQQMRzh7bv1aQUxFKh04vTcRyEPb+6hs0oqF1Up21XRnCm5xWtgiAskZsM0lcoPgQB4M
mLHa3hJX4nQlPniVocxnZuwm9/PqLdpku2SHtrBn+I4DG+KfjSWMmfSqBXEHu+Zq8FTJlaCf++R+
0pz5cVwFa2kzHasT8S3wRr0F/0iMBcEo6UGCkiKcIt5ZBDnAHRYffH31Yl5Du32rbBVgwmCLV52P
Gdl1+kO1ah54Em01kzWk7ePzNw0wJVi7TerdMboCuLOqt83DSBrRG/sUIK939TZ7mB2d/+dbnvBM
UbeVljipU+LidYW1AWhh8xHuAqcBEBLt1XukzGtODru9LS/ZDtYiyDnDPhg71XPb1bjHH4jw94iN
aJXecUcbWOLV/chbRjcnt6pQJtT9lnxoJQ53wpJlkH5M17R6CviBL/gJgjAzFRrgJ9CYLnPY45TA
+5mUDrfqddDd+hq64qNDnZBp2Lxve3hhNIln/WU+R5/jxSSAz3BpZ3HAz+kaVBtKbss2tLdp+p7Q
7FTCIXWHt1J9pFcXJSdjsirTat6J7wYuAS98AMiKXjz9nN6DO588mYbv5OIFvvY7qGH62bz1b8vV
eJLRQ7c3i9X+uX/t3fRhcPSn1nVD3hO8+w7KEZ7ju/USn9BSFDh6vdblk4Ya3tjRlJ8OGBrz92Cb
bEVqpcT7Z9cJyA4Irjc1XfzLESLpl7/XCV8e/1OdAOCcUSGdp/F95PdznYBS10KVrFqq9L2E+FEp
sFOQyG7WLO1fj/qpUsD/oxj8AYWEbvytGSKTx39TKfz00vUv689ODQqVdNiAxDPmcKivas88imtx
3TvWk3CWGre3zvLaJE7T018YQgC++Vh4KTUnVDFvpCd/jedzv5waDLU9DcHBFpgm5BTcaKCVyg2Z
YYF8RP6pGns8FEm5pBT67Y2+89flx+T2GC0NsIf1SvxsZce/8nmTxWO5ZQhHgBUfZeKFbeYc0D82
ZD3QWn0G28hWt/O+OYqKp2ziM/Ep9T7fIIxGwPpeMmmxzXfhkwwMsmdX1/0Tr/eDyFuOQlz5D80u
xm2DEnhPxgC6hJ3ghav0xtyctHVi3oMgh/ABF5xuBPINecw2yfAg/JNLth1d03u2dug9d8rxEQ/+
AmZtN6oT6/vuCaQtdr8PoTkJMDGJi4J3+y2q7vu3dkFeKdK9fikfc6JtHNifd+0m9u7ujmdoqMd9
t5Ov8i7f1o52Nw3v6k2zj/H49c1KeQ7Xyh1oC6oUGD5YoB6nq7w2zoN7bh+lDTNN8PFC8FacMJ8u
3GwMRjZ0xOltQc+0Tge83I2JoJ8WYJfyHtfO+N7ANQ7t9JAfiupdgIbCoa9/GwHusON8Uo1TbOE6
3tXvWEZnIP+f8SEM76WtdJF9DkZy97COetBqoht510I1bJ70fF92dqnYXfxYWzsJxxL1Xj3ctp54
xQsiTm+SfNLqc0bdSSjyKp6xJ6nMEwTl09c8cXpBekauoc6yGUULEtlN/6G6RKlRt1GVYe0cbrD8
lN0mFtb8CsuZyCGJ9dL1H/pLDeupcczXUfSmwuWuwp50W56VvYZJGebygivKHY57ajcSpSSYXKFd
GZ52mLNDJZ/5x/zAVsL99NJ3Lk+Yjl5j2Pz3ErfI8wrXKN7J1JzP/Ko98M/MW+3Q3Qw3C8bc62mM
X6U7BnzxuStcnmL8MFDwUCa2x8C68EoHouGS+Il69sJYmI5vGUAGHn+SFY88keWVNJR3HaWP5cVP
8z7bDDfWngv5UfzWoFDY4XpZARsC1rt81rhLNbBmDAn6y/JX1RQX3vJiMK93m3O5Veb98lL0Z/NV
rPYTqXTP0Z5KmJ+9R/blEv1RrsLuipMt25zNV1ARjHGfk70K2mOTbHrRDmB4Wft0X5dr7GuRuA+b
k8STVfkDo/dzqEw3PvavOUL5UMsAID7VIb5SiBbUNcJ07PNLY9yL0meXny2TAOxbJcSnPUHrTOZT
iIRxFbdvKheRf+owLISvqbGfhONYA8Bnhg4lqViLlJwWgA2naJ4tIE23TXHFtN5O5baRPrROWAvw
6LkRU1+l8ibyjFBaJhvbAJFR3a4jGmxMUiONs5fu2/ipY27js2xTUnUrxUdxWE8XUNta4SoZo9Te
S2CP4MUAhkLKK9KnO/hKC3q83GRPxj1FakvfUyr3Wk9O+If5epelTLk8JcqdlDS/cl0xMecHW+l3
vFv5zgs+0Qab8UOvT/4D30ND3XUDUd5bw/b9bZbbI95q1Ig5MilG61gRraW/YfD1SMnPT4G/Mt98
T25iclKW6zG84wNEJS6d6AISYR03J4suKqObqj+N/mXkbdQwGNeHJx+/WU4RFFRPPegY/6C5OVp6
w7JztGCil9LLRfqmdflTw2IGTdwW2xQaGHqlnbD8fdzLd0JwHi7GfdXfKjfWq4lGRGV7ksjuJEjb
ytppWFwifItglfzkqMrprfUQSbfYSBwh3RajfCHFM+yZEWUXHAgeUFibqSFuNGQY8GfYvfClCiv6
oDPO/bVJRgbIFwcUCm6+9DU+LRBgbG9euYbXewxu0yO7BIvUB2MFcKeXPFDIynPxWOwb8ihHNhqw
wCg4iZD32gvvd34AerWRhNpTpBL0rnxQ+J7FdFkN87BYsuPe2sTTBvWaaeDtGGqWX8BoZliAvMsx
EwRsQZL8QR3OBAnovD06mocm3pVObp7ZmU+izf+Cx05kVGVP0zHXIBks4bLgjRSEa8NgXuhh/VLG
LTcVJ3+gs5aXJpnOfCz5lmu45YRrTJxreKA+07OTEW0YKWrlG6Y/Qmxwu+BqyWq30zYF+CjjKH3L
o42QrOV9ccbVYBLXM9rghTbtul2PJ+aQ/IiVAv39PGrrUC52CI0rXtRwreksZ6g44q7haw9hOqse
QRwz8Tca4WFi+TAGDwbhrfFxpMHn1MufCXM0q32zkaRbCQ8iIAXyLx7Vvf6mPiZeBaGapGy+qdeI
uF5YBo78EjxO6+gNpW8jETCPnGUlISMiCAGQjK3dp3yAC9x52hXbCfNeboh+ZMZqN4A1bgD9LpAD
dor+OWJiXLH88Pc5i0aRK1FjEk0C0LYdNmL2NLzFZHDiikEPSaYTp8kBBsejrh278ZHggjfBOrnj
5R9d9VrE4SzafzKjpb/CzFCh/lb1fn38j6p3UbdQuqJlWYZjzNV+TMcURWGXzQb8u0uPgvTnqtew
RB7JgmbhzPy8D2E+BoDGkEWZuhgCzd8Q8srLl/ZV9PfzS/++Wf95H2LKWTYYxGbp1mVcMrrp7J6h
XKzFaVU95Pr98MxgVyAng0NJOzacpRJ0Q1DVnuDqxKXbRbQuCWOsXRaKSEjBzZejq3FjLOE3zKD6
ip3bE0WKBL5SOfr1idpC0w6ZtY/yPSCaiITkK8FoAbeA2wovDUUvvNpwGyucFrYpXrvwsU5fSefS
mnXtvyd77lUqCTldTxha6+eeQq7M9jJz4sIk4DdwQw+HOjmmjUHApXpekHIkOO9h1q0kW8IxjAdq
Na7T/MFCj9IwbdJWCspir+z32qGAvSURhk6kHYk/E0GUzFSoIl59/LTdvOOrLktQnPsZZK1YL6AK
Jh/M1DsIcrvcpa2ebhU3nRz+a37B6xb4rc0NYpACTDwxrUG2oWaat/qr4ryFS2rF2/gxFC4WQs7k
UrmQyGgxQsQ0LUWOv0+6LR97zWJXQuy6v2flDlTuf7k7r+W4kWyLfhE64M1rAShfJMvQ6QVBC+89
vv4uqEeXFNXRHXpVjGImRlSRRRKZefKcvdcu2K5GAaDaQ/nIbmjd0d/pr81gT5wvBa/ihjMYBqRG
wK9NIfReA0hD/IO8GT0m704ITEWcNm1ziCRHHFxB3FfZrbEvPIJ5F/jvXH5l8LNOKmckJaa6g17X
NK/qeKA7t4rFZ8nfVLda/+gDzfPGl3GdjduqqPdNHV/rUmU3kF0JSJii2Sqw94d0UbdvKZGxHhzE
P3nDQVmMAlhBNsPUU/r3Aey82r9uOL+8/mPDwTHFJyb2S5QVbMWfNxwReBWN+h9gq48NR/kL3DYf
Ug1kPgjxeNWPa7byFxlhqgzYCnUwzoPfY2rPW9eXDeent67znX0ewMrM38tq8tStTDfXu6vTHY1x
RXc9gl9HBC6r4QZoXRu/01BnILbUAam6XHj6k3Tx7lgi6bqUNzAbTtUjq2UgTGNOl25PZNyFrrrV
6fku4t3c1D6bSPgzXjlemcmmuVEcaWc1x64HhXGfrlllRNRW9FV3Y3iUnC64yuWNbk/NhYQVrgRc
Bfg0IP68Vc8AYKvtTWrmLVsK8S0eMfAFgXorBrwBlw1wsfMlmW7k2msXLeWjBu3SeqrqG7ZHn3Eo
twZIleOrcUsRC+2jv6GOTbPbiUvbJbgv202yEzdYBYxpoZ0gvq5b6RV7pbjM3HKJPQqXv3VnPM3W
2Y6xHUUXlfKC/8uQgJ4BVYWwUC7KjXdVHZoV6O5sUQKyNAabjnex0uuzSmKt5ZCj2gAomc0O7Zo/
+rRLCipvSh1uEkQtqc0FJpAIocIRBKcXqV8gV3/fUOKl2j8YT2MKv2hDNzh9se5QdHTH/trLvvFg
Hv/kVY2xGIkcywUfBw2t79/q35mFv1oHFBbp11X9y+t/rGoLSz9YHuByBr6E79y5H2WE9Rdf6Z9J
+fJfEPIh58lYCpnE4U78/1Ut/6WjeQLwIyIKpd8n/U4ZYcy9sZ9VFT+986+G1jC1ijBpU7Ihqoo9
foyxjAmNTjZenN4FImoGdsGNXIvU++V2ysuUhhYDodeyDQnrI9xVDfDftT1ir9YMI9PGv8npiczR
1eQ82zB57B9NOZO5EFZk1E1kldaZ9hhr6VqZtAYXDmW6Lk9rhYtsIOXvppWahyZWH+QSra2n7xss
bbrhb4RyB83Lnsr6bKT5YxBMayPTTxGAkbq5NVKlPtfJeCoagoOEDlJ48BqnqbYFWAf0BRKX3Rd0
+gK4xsPUu/3sNognIWBlwUbjanPf9QU2ZvRuldChI2h0+g4FqFrZiIOd15rgcuO3cRql0dWi4knS
JkbeQbGqW/lNgiDnx6IjAab1U/FxioKVYdWC/ScvK80iq1LW0YsyE7b+Y3b9PUHzy+z66+t/LCvz
r1+9OLNafT7u/sd+ZGD8qSo3DEgbKJE4R78frT8OSabWKqN1zMWmPL/8t3rR8nxIf1lPn79lSZ4P
0U9V+VjIIZ58cic6/6QS0xDK9KMJtCuBNSxhAujNk8KNV1ugRu+3HUEm0NJWIq1maRmfauUhCVe5
fE2vhT+MeGOms6/UyZXLFHczMFwi0JdJEnrs8apiRqgugB8cJRQyTp5tuQTQiGPOq7oM+CjdG+LL
kTjiazNPmreJiE2bsNqS+2fTKaOMjd9a/VFVtwkGPwKNO6cQ7zi2L3AqC2VcwXMksEBJqedvBCq/
jAqwAcAtoO5W2r0314cqs3DHoGYs+vAaHf0+H7fTWhhfAmpLVn99K/ubRHwuffIfn7mMS80dmMUN
B5MYXA3qjotGMydmusWdz7ktdLFrCoB5yoNx7DTMvTMVePgGF7Oo9hW9n+4MbpmeEEcXI148PTiQ
dtotUtr4QYeRccuOYTKJOwx4hHa0zCjIr0QZDtc8Fytem/pxfAqtm7raK9U2YQ7Ff4/rFCswXyjr
YQutqNo5hsOz386fqqFlnD3oJA8wj1WPwrox7mr/rjtpT5BTBsK97bSlrYJJ6QAPavNiQetdc06H
bnmjwcqTv8nidjQIZrzR3ru74kl/6d59sCj4pcsLbYGj8W6HSyE8t+ozEeT0QukSA6pq6WuItBD4
v0m+T7/HdmgX9LdEvQVQIkH0LvTngebxq/IGmjJub6n8JQEUmOOFf/ZEjFOXwRSZMsgQ/4tGwDH9
9VBnKf/8+o/d5zvggMOb6HBVU7ib/zjU2YS4GJiSbLGh8D8/7UJshd9hQPPfftqAaGCoMy32u4Ty
92SSzM7+YQP6eNffh2WfNiCaGX0qTCUY5IjHYEgHEbvIbFEJCu8yNObBz7N0M1rMbOtQ9tZah9ul
yMThOJrEU0Wzfq6C6erkOatqaKDO14SpUHJK9JGV6KQrBioHA2F9SE5Hf/bTOzl/TUDDCGgRm+gV
MpCi3nkBd0jl1Ek3IPUCYdX6jz36dsFnMGJyReXEjcm2VxoTvTvRF7pDIJje7FTSYs2ksvOekQtf
qfSXOuIbzz+rMt3z+gnFIyrL56i6CvTE6bSnKXssc676SQd6/wRnhGrkWUn3vfkwBRES736RNGdN
fq/Vq1FF2alMrlwehe4u8W7KJHVhnmyBFs0IcTq/JUp6uuUxdX6mIX5RJzuCOqo271MXOAqd9h6g
QU3rVPBMt4offY0iaXisgA2p/luKCS5itJIjAZjC3bxyNZp9+P8p6VvHGHaZtwvjfdEg1cjcon3z
afSW+j4R7nOPuwB03ai6rYuVT1Rf5atInpFCtCbqbZqFaWv7wAl8RBUtdPhWX/j5aeB7FlL00lvR
J+Mwdpr+Vc4QmIsIzIuVwSRFerQgu9LBUNhYVRE0jwk+TVEgfaJBlS1b1IEWmNi/A6CDZvmSpuNp
nuEe+0TP7ESObhDzaI4xFhh5GCYEDSP+EDA6FgMGSujqtYco8Du4rMM2TIrbti30kwmeuA58dd3q
Uu80/sQFS/f0dRB2hNTI0rU26qdRIRmHok2PIqdEcmvl+qqz8lVr3Cqe6CSxv04KfnzKqew1fiTJ
m58HqyHphMIxkO0URi7CKDLUdeWV8BVrU9rQia5hcrxkI3IZ5VC2NHalXCTiog0xjBWzq0T2xG1T
9MYyZJqiDIlwNaY6GWPWEV3MgPwqF2mDXTHukLFjLHrokD0512Bg8280s9KYU5MnpRFgsxoJHouS
CfLwkM+OLhm9TCfVcH7ibc/jEGIuEFrM26rW0X73aX4XUb2fNFImZ6mLeuymxs3katGWzzXSMwZT
YbYsyo0G3aj0FHRUBEghf5NMvpRfQHI1SlpOnHRZHDx0Q/kQMsjKObwCVEl9h/ZVVEsZlHl50hrY
R2CIXiVR7IHb5tPWtGR9/WeXpvRuJQU4zKxy/Pc+DtRsroRfS9Mvr/84HLiZzf2Wn4ziiC1FFfqD
If9/n+ZTdco5oVgIIX5Qyz8OBxQXhmrgv0PYwXnyO5c9ae5Z/1Kdfn7XXCs/V6exEeh9q4TCNrI8
jCHM5ftQwt7CoJYiqYzTpeB9q4TnmRkoksCl0p7VkBiVcv5medq9pVjTQ1qZBWpxhm7RBGRfbUlN
E0ttOwUpgmNwmh6pQUyispZ9I3jCr2hHAfZqElZkdYlY3SnLm1R6GIl3MieEgY0K26uYH1u3acVF
Q+lZSfqtkrCwCqlNXX5/VI4jtkN/ZpcUSMeZQg5sKJlwK5XxsA+VvMQ/AmNb1etbNSoUp1VIUKtC
5nx6dvQ8IicyjNXjc0YTzTUAXywqpJumSXQJKVtGO9izYG8iiCbWTg2w5aosd75SOmazjGrw3zW4
NKPSTqR4JIRtOHqRH8pYYY4E2xkJygP8dgZcDFknfTWW8g6QBi6t4sBiR7TUPFVxBwIrwB007YKU
GXhI9Ir3EA3tMuU+OozhSsxUp/Zp2FrNnq2LDcBisZOUEunCqc5Kd4w5YYbnTmfYzZDY7Da5Ju+t
VqPBdh9MvQlvjrgMtYA/W4S4ZeOpQi9lzYopgN3KMCTvcRNu9NE/YIvVltnUL9MycTPsT8fEqAYH
qDZDPiuF3zwDJaIoPKR1FNjKVIW2OUhUBXECHKRay5K3H1Uk5EF0bMYuWLZ9Jm18I7Z2xlQy5pz6
YDkhPxf0o9/RCawTF6izB2b8Wbde8ZSvQgNNjI44bwr7FjmJXNh+HjGsNRJKkj97f5rbuTP0yoRU
Q4X5b0YfSWYD+7o/fXn9x/7ErifBvkFPrnOEc4X9KF4l2sSot9GQAbKa69qfNqn/CbvZjX6qX9nv
6GzJ2vcr+W91mf8pPIEoBq7kzNdkrEjzDvapfMVLkdaUXt422JOuuvWKOV4rmuWfS4vULSLqXNVl
WSyNnbJXlgTiPfDvjo2jnBFAWYg8A9kWHw03Fa4kRv1LgqnQaAQrJGKOVC5Vhi41ZUAPbg/tYnYB
z7KCjjS5XhBvBhLS3rhFMuKvEFSbeB1gZBnMdJGVI8z+k59HLMS0CkGQggI3/mPuMdPfvj6Pv7z+
43kUTQBukizSJ/rbbPzpeZRompo8B38fjZ+fR5orXO6At2mzfflTh1RlJKKRMfpjkvJbg1br17EH
71zSeR+wmeZBys9PpJHLYSJFAj4B/zrw3RkMrCZkI10hiagRBMzZb/6ddF1v6y09zzmzpyHDNt8a
/arS160GEwyv6TZCqYs4t7Y17FoE9YyeXRar3NoNajArxGal/aSQODwg/epsMVkNja04S+NsftOu
K/mNKESNCYk0uBPI6IXwRORmsUaas1GuoP2LaJBLNu7Q0RHvJK5hryaVpgi3ONiSLajpmd1s2PMA
gwmHV8WHNjstrJmDqfp33jLkkJvKpbCLxUvZvZg5YW+ivMi7785fxZxsIdJOf/YSAGhvifD9jPna
/+9bMt3EX5fAl9f/WAIggSWTtaXTq2BkSJn3/1syH1Jk9Acizsz/pd18bMmixIMJZPjvyNyftAYi
UGOcgqgQQBP+nvdS5yz5UjayMj++869LIFJwv+elaG6hSPioy/UdqC8Vbbux0fGcqdmL1BwEBIS6
g9qyFi8iDzDULURjVogbYdnOqVFXNAJSpoNKxGON1nClv02XuCd46qDCiKE3gK5d3+e+Y4Vn7MNZ
fYNWjNpHRI6YfxNkBAcv3n19brOFBi2PRXQb9tvgfsIO4e8b/UJCBQGDw6q8xI/YHrh6F3/4lj33
3TW61CbZDf/1vM7/4OcS4u++/afXfzyvpsxAiwoCUTiEmE8lBM8rUhwLroRs/h2m9KmEmDd6zaD6
UDhGaLX/fxNM+YvRm8hDLv4NwDN+657zD+nPP731XyKYBCvIseWb24kang4OoTrgENOARJdKyft7
mjSQFeNIX+czLqpP6DpjgcwJLYYaHdDOVTxC1hjXb7TZ4Gihp8Tv6E0t0ZYBwhW9wQqJJzKbzBtB
IPfXl2lgxBFdnWKenvl9eqtZ7lizHCQ+uRFzmyqS6dAxQTb9CILDvVXm7UpQ8jfNhzZQQM3KDf5l
YeIsLfBK9LyPCbGKT3djSgHLoTjPma3TyyA/PXYYzj1bDRwDbZ2JR18O1gN2DxGpZVad9PgpjqN1
U6TX+Plw+g7xvYK1R1BzYC09UIk235n9Q9b6qjOGQcoNCDRnZ638UrhtubNpHhrmVEl3gzz/7Kqm
AH0P4GYoyfftDVxTwSWUgmujsMN2pQyXeJCWhT8wAWu7YZlZGb245gUS2E0YiuZKyjw7RyUgeAm8
AGPhZydJbYh1aXdxNm1MLzvmrbjRe5kxY8tVpRkkp/eOdettwoCsAN10Sg+ZrlGsRb1/C7V+x5Rx
kTfeKumVO37Mdh3OdxiUTfnRk+mllNUTM4h9M7dCM1VbDAQUjEhiRjNcijn9liha9BnZWH0GLRSH
zVAefYsmFKQKxU27sySY2LmvKvghMF4RJ4CnXeelBYNE7J7+7LMQpq4CPhcIFKPtfz0LecJ+aZ9w
8/j59T/2FiZ74K3+rjJnRQuv/CgH6aHQPvlB4uNDP85CNpCZXMDZ+fee9NPeQhveNETm+9/ZBr/V
YJ9jdH45Cz+983mm+fmCEouJWdJ1QyGsBO96JL7J8BmdXKpQj4TsJR0GvcPkjbgFA9ImUWbfWJii
wVf6OOMaDBRWMjlTEtmdRzyXH268ECelADnT7a1MXQukfF3iQs3fJb2E4sTZT/swnwc8vdXSFLVo
Bdeoi6MaWAmXKXrNJci5Nhu/ZQ1TQEwUA34ervD1g6J3y6BBnZeHEvb0CEN1Qfp7lyCEiZWFMWK6
gw/jBLJ6TqIwOBDi6JbKcDemMEuGLLN5X8a67Yi20SSkKS2AGTl6ELL2KZ6bkyqZlx7pL9bsB2xw
hWYaKWgEaImtG7LvVll9VSjTXgMtugBpcaZ03zL2v4hZJ+J6V7AiciOjVdQJN1qH3TOB1gn+g8yr
e+Qpg0/wjkVMqz8k3k6PKmDyFZrkCqa/YvQD7hTxj55xcTHhmWeBMXD6r5oUIcqvZ/zX13+sQyia
DHOoSVnjvO5jFdIbYKnBH5Ewb80o7o9VOE/XddqVf9/l+NCPTia8OEXmbWJOmy95dBB+Q/36Hfr2
s2zl5+/7SyOzkjzPK7n/bbOiHQDyy8m3MPerfcxMVsn8Q9xI1xPIZS009xwWC3nKJLuLB+Eg6Vbv
hGlYLnUNgqFSkVld6cGuzwDxZwJWSHkp5yEEHWvRpFSQjJetFkUXdCFtrHS3Hg61CsE21WBWzKFO
RaZutZBOmYyhWtK8VQUtWp9UVwIwkXbmWkiMq1IXsC4/SU3fX8hlKF+GKWB85mVlvvAlyfENYrJ9
QM4Bjh/Nnx5BOi4nXcmXY5kD2RHqSVz8yecNsDHavPMgV5wfo/84b34FpP3y+o/nnEoW2hnd+bmU
nVtbH086T7MFGw9+GvXqz0+6DIiHw0ahuP57EXw86bxRLnK8lpuiiTD7N550ifXxy4nz03u3uBx+
PnGkxhPVocr1bbrYPRzIfX8mf3qR0uTFej26Im7naYlVcYNXxdEWD3fa4g4ZwKJ0W/uB1xwevh2W
DCWvnxErbekzcxoQ4o5U8SpwNpgUr1N7E66CZ1QDC2/VXTTc3piMcEJmFwNHdSOi52Te2d9115LT
3klO4pBc8pw44xOSkTcduyQQ45V0ra5wjtu01UV8yMYlIvA+uundbkn9Bf9sRyzSNlkR0bHKT8Re
E+zEnGshnOjmL4QHfcX8+NZyTBv0MV/+XC1rd3SVvb/WV6RSa2eoDm5k76w140/yP80VKprW1R4w
bVvXzV4d3eQChH+fb0VXHxcJnuwE3KgT3Bgv+so8CDtxpSIDpac+2JIz4Nruj/ib7zXnzrrGYxls
j3feN+HaCviQdyCy26X16DQP4qlZGrPz0Drrh+kRkXW53uHU2ftX2E6A1qP9qF3YEoedZ0dbMFsO
xsfZWD2uOrCm29lefhAWg6MQV/ZCRT0tkz3f8d7YvyYlRkdjL66U687JcYk/GPtw2azadWszpbl7
0Bbtwrvi09moPvp33DtnwPmFW677Y4clxbgwTbjCmg8uzL3L7GxlOZQFjJX55oHmOIaTbcVFu+4R
qDC9X1fOiLn7mh/jq7F5v31SHyQX2ZpDn3TH9JJcZQkDE29UXeG7tINDvFCPYL9WA2PNpe5iSvJs
9aTNL2BwY9/R7Y8X71gL7Xd+vS7QXexUWDj9U73lF9rukoPn7qQb8ZugOMqFKxKXEuNS7xjvQ9u8
IuP5TOufr8W3fAcsg98rcqnwXrqpnN6teZY99yg4wg1gmeRgXVr1W3q/zuzbK+0YLbbRN6RHa2v/
Kq5a+zWs7XLdLfE77hEnr4WbfhHHtvHI7u0K1/kVP37sCXa7jh11H59xCC5IiiEqjZRTV/7m2YS5
8xnmRGd+jK5SbsRi/l0q524ZbQQB6oFmPLdQPrdNYiuL1658wFyKnkE+ztagds1dhIRon+cFJALS
gvo5sFZ686x7ZzSRdNZMe5Dviv2IUIduiGFzcvGV0PFLW2WlTId7j2+ifamXuN64DepEGQr9SYaL
c4nkaynAdapf5FC3B1HYxHji/WAZIMcUziH8Xrrou6isX2f4v7EctH2CbUBaq7G6ISoQ1gHyr8Yd
QJHH4ISCLUgUpZEeh5sM30EY2VM73yZdsveMRZpu5r9RbnZG6JILVLlcQkcZSIPDn/4Ix6S0dlpA
Njd1X78fgEoIYIkPGYJOLqxInnYy0/GUgdiSJrpBo2h4ZrzuvUWM1yasZM7sXTWW5pMkY2ydgxXh
OGwJM1ik29n3WpylfXHOj/0B4+vSWJfblJjGy3iVrgO+CBO6eIfp1VSWnokIxG3Vo0x9zR3T0XFG
UkxiFSECLXCH5Juhv8gm0KXD4K+E6LbbGMZa7Z3WBGe3YNfwYSrjStn0bjybh/GWdPfhbXOvSkt/
xRTfFlzw7LUNWxK5A/ZOiBFw3NGTh1gT161Qk/ogL166yVyqZNnWjrZLroNld6/fyBtzH+6F22lb
mhtpi64ktJUry6XHmtNOI0hqYV0lz1HhdovphMzEMRfYXtzKjtxkpW2Qe+kRZrgG0TfhF2wyycki
epxBrtuTGI0LCPs4CImXEpTHe4o38IyCTKZJd8VwIyZd8q0WNwMZwhY5kgvtWsXseS7x0LTuaCwF
RqbTMvKcMVqJwjq4pjjPD8Nzzgw4t6shWMj9OmmGBXlVJnoEhDRkryJFLHD7+ncyzQdcMHSU62/y
21Ik8njAC2mnvl0evGiXH1T1ysS42t1lBHnk9/x8CtVz0orzSH9E71tk215xi4KRy1x4hWcpvdFu
cS5q4bomEe9WTdJ1JcpbOklu0MCsKk+5lu+9PQn1RZA9xDEKvBCFvq1abKHSdMzPmPgSIjq061wz
QHTfCMQBthRsFnt6cxekm9k2lEuL2Omfg3EbXifsB9dp6I6X4TY8Cxv9lN4PynaolgQjIKd/hUGp
cpNqYE3e67qLuNLkc8rKygd3rWKJbrHyxwAiIWyh4nPMggjNrFoO6Kzdgf6PRAIf1Li43+aQNiWs
rgs5XnbgVWwFaZY/C47Ati80Y6mHq5pzVFk32XrEH5oSM89BUnHjYwrM1czt9At/kko4GeUusG7G
cyre1fkBwDvWYjSTs9GoR2etdhGZJvUBBiMcyyTDGRplO55pPLH1MryIjg8DPgixkZLgGK4gba60
reKyjcnjsojXA6Ksd+BzhH+10F9EFgH+pGDnp68zOaiWReTZfDfpzsCnOyac2n0L76QHAVp9q5V+
ITYEJhpi71qkZhN8Rk5c5TbBEr+FuqTHpJxyG6ewXbyyxBfhG1sGwcJnCATuqDpy41CNSMqGTvN9
x7XYHiNX3eCIyu7jW5RPZuMEy2RJ8Q1J0gYweaUs9Sfc8VimYSCoTrNoXHFZuTCiiDI1rpQrePLc
5nVnfH3TN4GD5gsPmiM+emuuyg0JMgtrVYYnj0/n0jhzUpsc1QEjnWW/8ACutFV01e7D1+ZK85fi
vjbX/b68yMs6IATZ6dcavzx7XKFwhdwqLDsNmorjXVmdq0p2c0hfhidwy6CsS9UmqhIbNOwf7zq5
awDaHGUszffZMxRm/xYqi4NeTXwRvkmrCdu4a3wb1I3KsyPv/QsKK2IwO9Nu3jtQ/ZQYx5eUFFnB
rR8JngRJZBDgs07JY89mwoO3DjcRW1Z8BrfCs9aRWA1fJ3KHE5nk8vW4HAgepVG26NzuXb820pX6
/UkdQEkQnpa6fs7+YTcuD0xjOOVeKq6SyS41N77JEMVNu3KZ3wTTgp6mDwXQchN/UW6o5NzkmaD7
R4qZZYmz2TUXaBnW5VludmTV5k7nNm5j3YjX+qJ3CM+cUPBGR6O3UTT0VIwXmfT2c0BN49tyx7fP
74hoU4f4n2xjUMgiLX4ForTv3NGpN/hrGZg98myXyYGjUy/c/r66zZea3eHYvRvP0LOuAcRu1IN3
EBKbRqr2kmzMQ+GA2N01h2LLLx+ejoNR2ecxpI3pFk8juEi7vbT7ngODnxxYqUy3QYzf9qEj3fmv
5MAKB28Nqwo48YL3J23FFwUQ8V168ZoH7Hb8tvm0L4Rk7/m1l3Sq6yVhqnKULSZtyZeMW/zxNvjV
dD/YGndQm0/SCkTIn8uH9mE4kQu8JlyOHXqRbZi4nIY1GeMuOQ72RUS2eQr5wYwUg3uY6YK81d5Z
mgNcK1pPC0LZHGE1uETVqkt9x54qbYI1fsSdtYncORP96YnhzYLNbfFqjg6Jasaj+JzH11EMdXYL
Gxaz85k2NCMfGdMh6IFIXmcYwmfnlJouNX0h76dmCexA2BKGy3/CGzTLpUlKOqXfdOqfLSK9o5sE
GPlCKG41Dgr5qOLuMFd1cmbipGnFqsN6uKrvpsAt0IzSTof52+wLZOob2VaWE79hKdioQ+O2DTpV
Tio9ngFrrUf1zOxICZ9VTuRsnBws38HAGZYfcxUHWWbzPmqPrNUt/QtXDI9BVDtdS56Sehspp6qf
+1mXAbrWIJsukExnuNbTmzyr7PmfcMAGwBkSW2Z6Wsgr5mF+dBYAZaImNxjZpnNa64GiyHtrIbHs
lI0CfwQ1vPZa4+N/jDF/FS+8YCV+m684sx2dOCdgANTGwa2xiVZznT2ukn18R1I1Elma9d2DeSjd
3G2WYOq8J94CRlH+RPNGvNUDb8Egl3cAsWTE0m+tdfdupt6RE8u9TFg/Xrlo1+0n/G32uKBHsuhW
PPaoHjh3bbSmj8aTn9nEN3rouQi0DfGp8hflY7RLYZ6Zp3Ya1tHuCd4lO1+nrKhI+1dUSUCmWq5l
+Rlnmn9HrUy1zb9ZVA6XBSpy2DDcCci9duaCPrFfDer+1z+5u0FM7Cz0UUXiX3F5/kd3Y1bFfJnU
fX39j+4G6F4SaGjVISL8Dm/63N3A1K7AZ4K9SIfhZ7GPSAsPnYdJlBUEeJrcH90NNEmiJfIB8bsv
/re6G/o/qCs+v/Wvo2Ulq4VYTwZzK+Sc29JECQ2KVPomDJ3gAAlU1iJNbQQ8FdyhsHCCGAkzIm5d
wZ+tn/3IvEpMcIKkvXqTQDkzQSUaFkWVTbY5jrBzc4Uwcc3tR0Ne6coobtRKfxjZPAYFXFIUU/Yl
qNt7/37SwhuF/raekiOVtp0TkcWmo/oLuaZYkDMMtB1B+tBRr8ncf8T7Bk+ml3OoRTlod8LsijBf
6pUMNRivjRGxKYrCbaKyaRfz0CgzEd3m8yBJYZVlwxVizUVrnDHYh6i7e8UZx/qYMYkamEgNTKZy
JlQSk6qJidU0T66YYOUqS0mxDn0cb4WINktWbjvjqiIYvexpTEbdMhGGfUVpX+THQNbBt6fHQhNs
TUcniB9chOIUNuMuY4TZNuEZFd5aUK37iktoxKytYeY2eEd1HsENVSmuQ0HcZkznDKZ0gpdeMRnd
DkLjTBkqcpTjai+vitoi0YU9W26Vm4zRn6Enp2rO8EmYDKrDpZRWXgvBWHnoNO9GG0GSMEssZwEK
BH82oXnQmDFx1OfRY8cMUvWt24qOqhDSISpK2jJJujc737/WpCALbYx70ro2YqdQiQWSJgNXkNxd
tyqe9joFWIlrXoNHk/fLAd1pNHXrwKy8lWm9++JNopfJZTRxWYkCYH43RMnemeq2LPRVk5Jzn6a+
W/R0cmX5f1mlf2iwFumZ+OoQlOiyhPjlX7cn5vr8gy/b09fXf2xPSMmI7EKkMqd6/iwkMPG4Kowg
EMZ8TctT4MsiI4CnwVRhlsv82J6w8/H3/BUBfHNY1281X+fv7Ouw7/M7/0qWU7I2L702traRCVei
x2su15GrGbTGIq1Qr9o2QZgfZxuUaskaso1ZMBSQxXqvDjDHEm0Ptd+lNCGYBk/6kHs96wx5bOqz
hajRcxSpdxn48kUekmk97w5Sai2tXJDBgmWbolHeJx9Nb8KN1OsF7uwdJ6sYJLrb5b2SLQaPwK68
6h4tBoyLVopiV0ox+GhM0LRMyS91DmEaxyTmV4lOTTXqz6IKmdxnwwATXaXGU9xX6zoI/U07pNzo
53eR4HIbx347Jsc/+lhGW4hUhT6+ITMI+4/nfj4mvz73X17/6bnnxNXxmkvoXn6B7bPKeK5nO+r3
JfFjvMbDjdbLQs6FVXY2l31+7pEAM4gQFZXHnwP6d45lk0/0y3P/6Z1/ZzN/UuFaSOe1CEfCVqBy
YH5VZSvDjG5S7jHdSFOzGdXbOn7/rqvwcGotdd3cEyZDOyhfGiZXtoQOmC7udVERd/rciySFSTg2
hak4mZo6Y5sfckWwHD80aZvPYHWry4qDOMPW8ReN6B8Nvg4kdrNQxJup6e+9lEYErHZs21ySlGo9
+tWqGyRbJijpUsbvTLUjkL5VvQejRJ8Ecc+QrAOWp6wA6Y3nFavPa1ecV/HQ+8cMW1Ewx1ZKY7cu
RMbuGrcCDa5xG4BB7tdyQRcxFRjUa4EanGSdPkI7SGsg7j5YXsLCyxxufy4LPioi/ApeQFyFyMGs
szg7SX9mlL0JfWGJS8ypaCHXfcgr4SYz5jqqniyt/vAFhnwEgyYIJzKU/2OB/cosZeX8/PpPC0wk
zJGFgEAS7BMD4h9TPeMvYz5QcGkiMP95fs0CQ2CCFZPkCsWYV9GngwW+j8WBMtNfvuuNf2eqJ/7q
E//prX+viz+tMDUPW3Xye3ObtNvsYRDfytxzgnLThxuikulzHNTDVG4EE6EloMfMOsy6SeoZYIxo
hqEzcdPzvzXdVbQMlUOr0xdemJsSCpnWvcrpnmzDq3HGGwIpEdO9H6GIJ0fvhA1DsGwu1A7CEQih
m2k15zeeOaIIJXOVY03PwXcF1yA6OCc2ZtOVbnmQlGSRFG4DttuP30XtCBMJaWZcbjx0whAExXaR
K0QiOSzK1rrk3Y1gWpjWLsO4JcuPxrYnOFG07VHIkQjAd2bZEI3iCWbUuXhXPDelu9y0jpccy3xT
HBoUZZxt4nNubPtwqakO6Y/zlVi5Zj3+0bNwXdaRKRDuQkzLf2k+KMd49r4eS19e/7Fq4LxQkEmc
ekyiP6s+WDUUYjoaTR7+vz/0cSxRjiEPRh4vy/PHPq8adKKM62eoCjrS32Oe/eOx9Omdf80uNgfD
76Isw60r4ZQ34lVrKi9xEKqLUaoeJGPKHYWy6DRUOFX7UIguSLCgvJazc2vQAygi5qOXTR4DmhGM
KrB4RMRmbreBgg9tgO3RSJrTJOZJzjLDTSINRT0JeS/cE9edlzpq19775AbKyrhTgxy9vPcwjKju
i8chC2+0onGj0AKJZL0JKpllld/V71PWH40hfC25iNN0T056GK97cvBwS3lcHQn1gNmOW2zpVQrT
k1gPNt3YbTO/SBnGqXdtEjzLlYgD1gLk5WtEhGn1ey0P5nUY/B9357Ekt5Vu3Ve58c+hgDeDO0kg
vc/yNUGUhfceT38XSLGrWGK0fk7Z3aGWSCWZVcxz8Jm9104vYcteSmG3mrgbKUuoT6+MgrSVhqWY
BUbIG3eIVcq57j8Kotzh3yVzJFXjmVd6t1rRXCGMDWzR6Oq5pbhsfcVO+cPPl6Hjg8JfMkGq/8Ua
yr/1z/P15fWfzhdDE+xT33OUfm53AHzJTGrk/wiufj5f/9FGT3XoR7szpW1wCSg8035ba/ILf6hO
nfvjS0dq87PUxM9oVTp8QMyXMwogKWs2TVSbh7rTmXeExguyTX9VcHqcxhrLOcVtb3ujpNieqIqs
l6FUdmHHtM9HmTGmuL8FJeKQCWbv9IVsOWmpio7R8sBoAgKAxsRlWYz/KvdZ7qVq+4pdl7zatpiC
+uB1ZcMR15lI2L1sCY71zTuOenhecUb76bB6uv9WT8d3cJXMbj326UlWB3NhOuZBpT/gumbOM8YE
nRU8c1R5CK+H6YJQp6tCnC6NIsvvqxyPtZxIL+XkSuxZAU2ngJOZ2tJ0MhpXAs3JYVF998aN2AoZ
HKNRFzr4Io+ulJfzgYOm5lBD/WRrcgDj7FrmOEaasEk5nhHHNOS4Qj4yyTLJ33Wo6nY39YTd1B0O
tIlVn87bRtl1frBppnJ2EN+SURoXVdCta2KMZOKMTKzdWcNIKwWOTPQaNAbp0hGAFBKEpNfLaMpF
yqeEpMh4qkGTG1NyUkKEklphGApfXYKVUgKWQv9KYF/TAjzy2Ej35j1C0nDWEsk0trdVAP0bgZtY
bQa8cvI3IMNClLOVojbH3leeJoevqGUzsUtncsyC1JOtXTgFQ0UsP4r1kFHg+8+VJt2bpFLlUzxV
NwVVhVig3Cm6KssApRPaNw3YxZNCvpXfVM+qzJK/1mCpRBM6cmygRZbSAxSmOZ+flaYBNJhis+pU
72wTlSkXuV3XSKLyTO/mLmlbf3RR/c27SZibRWrQv0nlvmm3v5QHX1//4/qy/mJSrCvMhimNv5lA
/66pLfGvbzYkCfCJpn4bu3zShE4DHMOQRQvzO+XBx+2l/MU/a8xp/h7j/B57aZLjfe1aP7/zr66P
XAtUvZWtYGuYN52p2AJDUKVGwdQLdjdUCZaG4L0eNUfSEzjlYt+dpVi6Hmv3OhdIHoyUt6bDyicw
ZzHH7qr109XYJw+Jblx7bRYeLG42hs8JKqyMXWdfH4A9oW8pWbwG4I9a/aVUCox/6tJwcyeMaogN
5gsGkSuPW7DMxbuSaRJ5cfCHVFbxAuSgWKn2kZxuy9FaF+1ZDCNY2XG+GKPibUzLowptREoK7E4q
iVtGspdkiMtdscZGxtmod2AuDtZo3jVjhNY1XihqZQ+Zd+13wq5tOns0WSKpxm4wTFQU+knMG95O
7dmhSVHvJt6yFgiRk+LXstHXPWI0j11a3xiglspjW+WPepgdg9hi0ytSxRgMADC6bPJR2bcuAUuN
Oa/SqYFXAB1bupNI+TIIg503ErmnxBuNO8sf/EOdSKukYcJfxmG39FV9qQ2ykzcvfXarReO8icVl
hFhHxuhf+r1jycoijt8JB3IKkyV6d9TQisgiGcfmpkUmIozYZAS+2nHXCY+5+hQTDYPTUUBB06ir
0VRglxOESrTAaoSzmBk3sgQBHzgcQ7Jr36eD8Vttb+TXuYv7PCrARFp9e2NM6ZUlan5hVI9uJD9a
WhnureLaEP3nYGRjW0U9hZKAnl1wrwO9fVIJZIureh3LzbnsWwJBkTgKrNdBzpDJaswGYFhwS2yu
KNDO6f1Yo7uA+9iJ0V3FiMjupwmeahR4aZgN1ruwFddCZB7zQVj1pQYXwNyUY4aWkr4KMVenDctS
FI8DqxF4Be+eStzUJMbR+pPqxuTaS0wgntX0NGp3TYE8Tb3Ki/vQRS6g3pMH2+DET+LINn1zoYO+
JDQU+lf/7LFvDtWDpCB1slK+IRC4h/ss0Deq2thh+Op7GfP01P6jL1km4vRJmsx/1H/d2En/1N1/
ff2PS5bAZkbhaJE/UFEfkwucc8Cl8Mn9TJbC/TI58TDeQQz47tv/USEqkCTJVsTQ/32g+Ft3rDTh
a7/esT+98Wmu8Wluoas+8+uclrxKIFOUkX4VZ5YEpsO79oLudSTkZwxE28hdlv9g6ZnM3AwTMKQp
EoPNlmecTUsYHclKiFRhx4MKrTt4hvpcx302F/Ph2BRwM0S7KJphjcjqzUzYhUcKQREEvJvkMFd1
BniKTJVS2idJcyMNBThYv3tOQ+R/uthqJAjnYczMDtFOHXonYtsd2X8WK9j+OVrQqiTgNq3vY4GZ
SLGW0BYQmclaSLWlmukkJWANtKdNV4JV2Z50m9FBCm65z1wtWvhhNqw6tbjVElKAG1RJqt49KUob
TvjY1ahQqA7I/3qSfaU5mCa7Kau9UhXwBqo1rTSTjE1BCSQEGBgyJAESy8EFRGxSIaTxkmBBU1hb
UtYVs1oLiI5gpWmx2mwmOl59wDc4psjDWHxKvgZTO3S8uiQZpJbkda+YGdKFCINM4RE92ZUKXGux
RCeXWhe2fqiqZLldVugi/uwDDGAVnypYHfX/w8DG4vpLlTQBWj+//uMAG5Dfpb9H9J/sBOziGYXg
2YYC/zcd6EeLp/xlAED4zw9/HF68bjq/GmHs31f0vzF0BIDwi8P76U1bXw7vIFltElOlbDKaDDQi
LprKdyTHSXmpdNBkp/g+LNZkIKICIz1jId8yR+93qITfO2E+ZjB4eNIciCHrEsft6L0W+VTRb/Le
XHtTcgfRscKzn9odgq1Rnuvedeuu2e96aPBFHLdLSYIigBaP6IdZXtnGwTggbuR/tUHmzUxiwy0w
AmmvInErkhrR7Vp1aVkcKKdhtU5qCXJfgeeajdgPZWCngonkoGJdkHxe5+gjf092mS3fpPncIpvG
n/mROLPy81iupFFyqoydgo0uO3kfwpVeBCiGX43wUXfn7t44IlotidZjH6eWNzVBe4JD1FxZU1PZ
RCH1d5V2ZcoLw6IV0m9L6VJ0QNjn4bsUOz3xGG32wk3NCh05gzHT3Re+OAzCGfS8kV8Wpy+EN++9
B6+DqOZtQrAZM+lKXqLluR1um0Mv3Rkk28xGaU57E3k2jE8ap4GSFWmcbld8vVcQO/NrAZXpFI6X
VCeyXqyI3MOpZX6sVDysyFxvxwPBLIZdbyKbJMVeZB41C5AHdfxozehny0JnkuBawPHJzSPBiOpJ
nIo+5sva2YNFHyIJECa1ebIeb3r3Xs3vo6ReGykojFGZWbfWW74xmzsZnZMyJ9wQqj53142Uo2xa
xnSnBXqpxnxTpbuU8B30zhlsiuEo3JhX48a/jYSFikxqL0TtRlLv2g4Jo+zZgF/UsN9YZnvQ3aWv
PwxrqOwPA4rzVbwPjsNKcGT+mzsefyIzAjLvYVHt0ULPxyt1jyljgWLqEkEp2IEPvlGXMbqHcB9T
ngkYaOprpZBmHco33cnN5NnSSf0Ulx1qRxr7XdU/m4pL28CVr86E7R99UwJTEUWoudxP/7YFZQL5
z5vy6+t/3JTWX1PBonIh/qCb/VjS0FBOUigWpPCxlSl77ieToTEZfSd49t+704/7UuO6/IHKmDrU
37kvjV/cl5/fusFg+3Oxo0h+FVS+H21zM0C316lbOQ/vApqQrAIryE7dyNR54YYn0XcPshs5niBf
edW7F0Q3AHHT65SQmDBy12PVz7HhPwfAduu8XykYWYeOz28/kpxkNO1KFgwIMimxq3RhC8vTGkcJ
iXJOqM97fdeb4zJLkoMIbVqr+32SXQ1xNRsG9UlJ9aNOYNngQtMXgodwwmsSmI1Gn31RQK+U9uKy
HBAmjvlT4pXX9H3oyduVV6FHR0efhFVwZrXKFEZSDplK4Q/d1AUUUMaE76TL1vWZZu2TgCKsPGfh
HsgB6ZGYja1h1deCbcbZPRGxZ13jpjDqKUmIG0sad+OEJEMabo9isxXbFyNJ57qK8yk2oXB3Tqj2
80xW38RYn5klOT9mcI0hxfZCTCE1vkgZGXUzthLfiezNSFRlO5JRJ1jRM6wB+KRO2CqzXLvXS3XT
0swINFAuAi0pwl3WWHOv8hG/aoucpIKAzjUZblTcBoOCYvXbswSl89BsLUFZWfKThneiQeQcx6Ld
Y66p5XomVNem3yykEpgwxlBfutGG+OIN8UMigRRIS9Dow9KVvFWINjuXd2mEiD31X9yaLO1CXib6
wAdEWwY5gvsiUO99a8CmEpnptjCydTzI20LF1RDxuRIWopnjfQOVWo7J0ZWKNWchmUmNq84By21w
Hc6LYZNEj250FOpnSYx5MnXPnRLeuzxU6BzsamBV2PKw8vkmNH16LhLpVg7xu7o62CE5EZ4qYzQd
tcfrIrjdjThYXHUj+ns2IoIbsDcgjsxrd5lY221eO5VO0GZuzPuUQBm/voMtsdA8VLchPaIhv9d9
O2+y+o5ic6Vq3kEM8EjICF6NWwoSJP45b56Hc9Y4ak4ag1acq0Seaykj1FrYiACJRi075LFsm6nM
DkVCFhfNwpRgCCNax3mw90swfVB03hC0rRlSL+C+77MMqbIS4R7pLVRlHIDMRbQsBVHgFCHLzyhd
9Gm1GfPiLp+2L6Vqsu034XPSKcuSdDVaaO71pnkYlGbh8j6MCg2PKajvmhs+uUb+IkYmnE7t3CXd
wlO6BWXcTBR1Sp2QYXMqR/c8ec+SQepCTfyegRwe8y7mBxy/pvEyyDjPTP8+LlDGVp5/V5l8cP3i
pkME4EbXskd6hhX78uqPfsbwMTABHOFkV/8NFA8p858rl6+v//SMAQ5mIF2bYBI/2XsZZ/IbktT0
LZjh2zzzox5H/mIgP/vBEPs8tFSB1KAuU3H5UtD/FqpGk3nnXxvqT28d+sHPzxjfbxupkapwq4Ir
UjWiEXUL+2RpJ5Z3L0Q+g/Chn5E36YE5bzEwGku9lzc9dre0Q5mIUnLsuFYkWtWVq8QOorNYXNTN
faI8xDxhYtVuh7scK5w1YGnPCQ4MMcdgP3XVRcPeL7PsKMJA4cbEDhakoNTMFXcICSKkpve4Ea56
9bhekx2FO4QSbiadC2zAOHJoCJrZm3L5lpBwK38LAsbPHnWwxpYDLL1LipDn2JP669PbPzcKgUtO
OzPw+DraI/Dpx6je9FB2529N6ASbmC9mW+x5/iRLc+0vKFrFK7K0V90JPjNh16uExM6DNzeNnXBp
7/DghDam/WzZb6mVxeO45NaAP7wO1qqxFp7M3TI+Shf0ncHypDKUWxElRfdAiDWyYJtrvXzqHHOl
zBlV7gbXSecsfNDYqihHlygmDMx867KymXUAMV4qK22rbXXiYpMVzZBwjK/zdXYgk4/wavLdt9E5
2ij8i8aK7MSJvQ36GtIMVw1zEI9/TiH3imprW9FTlejMMkCuzurJm0Wwdx6qG1FQsJ8kTrlIXzBn
Up0iB06ob3Ec4NaM4butXWHtCa+5lvCNfhn8Vyaw9bjD2SlQrG/bEd9YH61bLT2FOmB6YjJLM7LR
To2YL9SlTn7nWblO7/GdIuOq0tsovBqRZ4F9hSlfwIQD0+xk8kprcH4GONS4G7FGxCDpktTcGtlg
y9yK8b5USyYrwjKJq7kbP5We5FjExquB3bIyV8JgheCaGTF+7G6DaHjgESUE5YrcjblBcEbo+KNT
lI8p2LmEZ+xtLzXrPPfm0BaMO402E25IHGROJF+RSiZ685FvzWjHB6ZFVk++ItmOLpQnVMvNpX1N
+mghjO8BthjVI1HxyXTfJJdyYimL26E4YjnDeRk0tiTsIoQuyQIMitDZgXEW6mPf22ww236V6Ddu
hj+j2RXsJp/IQEDpTXBP8hpXC0wsvZOcZKhOfJ4vwlkT6yUxoKV5TSHX9Bs9elbyEtVmClP8XNG3
Rs+wHcjxw5+Nk4vPunrSDvgE994y34bP0gGxwVa+lq/rTb0Zz6m6CDW+82dvx+eZSKLmQb12d91D
vpJPeJt6DGWI3ZUZQx9p0y2kZQ7LaFONWJsKwu17bPLhug9XmpptRZaMeHxoUVf9ob0EOHjqRYtr
2nKkPX8x6YOqwmnNO3OXr1h5HHARErpZl7uGW8bP0Qd4HIx07kNpR34qTGtdkx8Ckdli+1HUmVnB
hbrJIjv110pENhIsjU3qEkVhLA1hWEi47gtiJfvBIeEgJfccVyxdZa5fVeUxFBuCKBQ7kNVbbcQN
uM977K1tcMwNxBVxZKFzcJhQB1P+r3SWxv48paTmZPpw+6XM0AHEtFdhmTtNwtG1JOzc/KLsBa8J
o8zVS9riZLUs61bGQjtGi5oWuW1WGbZwKXnyKluAPNepVLsLt5edrMWvIjNivPd3bX9QmDHozaEa
d330Eg/wOLJFg08QF2O7F4QLSwTKby6vfFHEDyVWAuEWD7AdXcHuksaNnEPiWrTy1vDfWn8lPGDm
Xwq7XrqKlMc/+7E/8WZB10xNnsKw+b9AbpHs/eKx/+X1H499g+YRK83fkqRPYzge+5Y6DeI+furj
sQ8VFz+MhNaJ0sCk6/xoLZHqst9EYat/E9/+Vmup/KK1nHQW//nSv4zijCY3RLPVgq2gvcWFUC+h
WDuKHjKbIUO0NLqnWu0ekJyTpTiugyBfkpKwT4vOt30P2EA5cBlZ8V5us2WhZDelQMXpuU7kCpsx
GU0iyvFdim13MEv5YnUazDT1GRqTE+SDsqg7QSMMBQh2GMsLcixPI1d7JLVX5TiCaTMWRSSupdhw
5yRv7mnSl4oaOXGg69u8lp/bnJSzmnDHst5KEtmOQbZuzRsvehli9aAUMdesMtx48VjBNqUiF/r8
LEdRsMk5o37ULEx6sSYgCkd6jEIkuDBx0IWIh7bDm6KHMer5YCW3BG8bwYjBrnfv9MziBngM1Ack
wZc8Rt0V2X7W7gJ9cl1bKw2slUaP5avFTgsfBlE9yfm4V7zG6SjP65HUnFEhEaCT8I+GQe1IDCZz
0FqjWxJfHRioJDLBZrZ7HwPAhicXZvNsbIialfGuF5UzmtOi7iEf8WKGyXKQaE6q8l3R1LtRiZt5
VTVXShDZHc9eBGXrmukRvr6gfx807za37CAe8llZA/gQPYI3PG81Ug0kVAWDYCZLWX0XjUcreaqx
CzLOX/g8MNuyI4NOnhuwDnJUlZlfO2Z3Yc1oR2K/lnmsBPI1GDFbi6VzGngrU1Aeg9LfTu9RFImZ
cNutL9DTZhpzB3FuUEJioVmHyJFmbtOC9auVgcisaYBpDmvLVVe9IJJengBJoWcUxbumDrE8pnsu
8KjAdGomu7i/9mJvm1rWLKnrTeq376EAqQB3MH/WJz8k4b5nclIEw8wddFsXnsJKR1KnDovGNdK1
ldROQKaHPjS7LE5D6B7WxRjCKUehZ2Pvat2VpGk7BV8VqvBVXt6XZnguIaG3yO/UIFoyjWQyqjaL
0Uheci3aDxyFjiCPiFgRUXxQ0nGm6N1OZyOvs5kv2NBnbOorBqqdaTphWR7MornJVX4Zo7Bmlabv
8tF7xWbE0t1r9rIU7YQw2liTujY225dkEA9Rya5YrPQ/e4dC56SrNLxoTWTlvwvl6NoQbHzZoXx9
/cf1DbhWJzHP/I5Q4iL+sQQlNY8/ccTi2CUBLU2/6Mf1rbEaZUZJ2s83W8Xn63vavLBb+4YAnDSq
vzEZ/NUihXUr6x8Fg4bKaubnpi3tadCsRPG2NVwHmQZi4iHgOQvfkzkzNzXz1sR3DKdh4tqJA5FS
tyz4w2yfV9wnm24pgqc5HpFh9bQW0tw7+ckV4eVARAYAeiASBpUyyBb6ec4UQQOiQFdj7RtMPbfK
jbpSty5Z0OGlv/WudX0zhi/pbKdlrwVjdd7LtMyHJFDOhBt1LRB3E53rW/b+FXUveVrctKx7cts8
NrthJ+1F2fa3xatLn5AwqBwIMk/lq+lvO2JL+g64RwAZ5I8uVBD9g6ilBJFM5d8KFXhi//ykf3n9
xycdVTQ2BEYJlkZxwSs/fdIZDSDEpoz97mX79ElHZIVDhFn3dyXAR5mCbgAHA1JSMqgB8P7O51z+
RZXy+evWOIafB+BFVbuS0FBSiL14YnEEpmE0rJmUM4qjyy/oyHxVfGzIioCXOtLtld26Fe/HV60E
zd955Bdfouo9pdCdiQepPA4ArpKtj6E2bf3vKr3vMZyn7/i//0kbjPVBWlf/+/++2ZI+qIBcFTJ6
eFS0qCS+RalwIX1+uxLQEivQLWHTFysm70wtWetHoCmeSKqtNonpMaKzE7ZFxaI2llDC9hlJV64P
AghVEsoAfXzK63IhTuEXJRgri4Cq14J9USgyfj+OREvD2SIGY5ib0ZVm7SXpVvKYaMPkhHnl8UhI
nRK0SnUYoHX0e5OKLjkX4zKKlv5VsEHY2FtYKZIpLjZzTFzFTICI8RsY1r4TDs330SjqJWaJgaZG
vzGMGgz7Q6leTN2JhUXKRB60Q7nIIcUc+4XxUq5hs8GQQnNlT0gDq5u5c7wW34i2eX3TlMc/+uTi
V+TeV8wpRudfxNyT0e8fJ/fr6z9OLsEc37IHeJz83F8gQ+S3Yms2JcD/tLpiyY8XX+NRJIuc9o8H
FImvFmxb06QN+m1/ERIkPuofR0HjGaj/9L6/jBXLwhdcseIJ5YXatmp8aVYAxabn1sHXqMJuoCwz
AtnuOnWXN2Bt+hIpDE1FLsP5r9c5pJ889efKQPHYtt2rNGI6d6v7gXFdDzRIcXemDKalA10Vluwj
BNqF9lrVx7UijBwCJLmpzGhBahrQMkN0xf36HEodMOfhptC9jWCwV6/G5lhCjE9Gd9dI7qXptJNG
3jijBTXOeXqq0rnpwgUBPiXRCBB1+9FYaZGyzYR0GdIRsC+Y9T0rtp6IsiGyMY/bvdoSNAMbsUKW
OKZ2UD7Jyb2IUqGMHypXWJnkqOmFNDf04Nzmw1yPRwZtNON6EwBFQuSu6+xGBkZqrarcdGXGbixE
oayJh0G5jtGAW1ZwF3rBcoiNnRYZi1oCwlbk8iVVB+iAobyJq/QuF32nHbS1QB+gynt1YIbatjQf
+TQPsgSYR5Hm5EC9AEgtAwUHfBFG20S0LhKWf/RG88FnvpqbxjqxQpLgxeYKJejc16uTpIOcqdgK
zWQo1+iu6TV0BsKdL2zifLxYFBhgf+0C/FKud4sRfNLQmiQiuZtEbvZB1c1JMJoZ2VH3jdouEm4r
Mb+fcspaN91m/bCWpfa664NNl2Yt2v6wZhDaQu2WRccq5aUVabcluqJcYTWm5t5D71tryXMRrLtX
Dbz0AeWULGebpGGQJ1pQDaSwdMQKupfQxI5VMQWqKubORk6ok2TEu0oyD0aUrhDvb2JVvkuaZh8X
ytplZ5r04aFHE6qF8qXC6a/AhDK9dhHkEOUgiqGQqGLii6zQnIu1vq2gYhDhPenP3GidBU86gWzI
RSzRGSxyS61xIzUY3gwmzSPCWJaa8lzI4htXlRe6WV0U6Vrqa/60p11PEwaXMBgWRvwa5AU+mfxx
bOJlmviHoiYOHH1+1xqPYmWt6b53XjNeI4teMKAiYankEdm+lZbAVDTZ6CkhVH6//sNvZlY+FCoy
2UHTSue/DX8og35xM//8+o+bGRGAaFAaMWD5zm39qKmArCASmKAjE+r1o3UAJgCB5T+W7I+bWfmL
ZZ4yMV3/Nmv/TknFUutXN/On9z39/CcFpSB4ySiOnr81W1CX2h7lJsEvwkBpDzFIZe5qVke/y5ch
tVQNwQSZH+PPYK5kd2P6gLpAyFAkhJqtmu390IFyC7ObofE3MnYSn6bZEqLtYLD6dSXUzn3iduiH
qDbwllnVS83gBVvbIqLO8XprX8jHNGw2peqygcl3TVuQwIjB0rDiXQ7uSRrjfilPAMdIOlUeecZp
Lqy1YpgPsv4Ydvqzm+0lsVl0qlfwu8Gka022RkA0LO6VWF8UY2NbseEEWbsemVjn9aCBCdTfI02+
7tqY0ofAJ6zWmKP9pRgBRlOyZ3MCfbrKRTNhVXWlbI/5eK4tF/yeqlPE1duua4nt1hnhqwKQydu0
MImYBMuYi8aDPzx5o3cQ+vhsZMLG9+K5PjlMsQmdDeBkRXRkOR0kj0Umbnqm6SOr3SLQ0pk4FufG
hFDkausyp3+CjdK+BK2xlQMzPflq+FLCHvGZamnda8RjSB/dWzXzEWEC/7KKO0lifxOKRPBOBr+C
KPQEiJUg+YdY9c5NZEizjLumKvDaeIpdQnNQtOGo6K5dx2y8zX6hpNbzkOkH9PPSTA/SJw9YnGcF
gEu7aVrmB+MmKBm39eLzaGbo7KsHH5NANw7slPIXr1HtwY92Sde+CqV34UN3OwC+9OhIa4FE5Syq
j1HhLStjGykFbpyUJQmCJy9fmZUM5xA5KW9cBygDFuLkjdFr5SZLXRguatjsxDpe1GW68sL4Lc2Z
Tw0Qvzp+MGbznjCJ8uRhrXvBqbUMh/Q458++6LDmmSg5ZWq7f8FIYJb555hkik35/PqPi44h9YSn
QIvK1TU5Yj4uum9F6cf9hkmQxbolQm76Dpz4aBmnzTvdJ7twphryb41GULn+4n779HaNL5NtIZK6
Ma87D7sXpOOgew77wi5L0jlyU0IlXb83Cdrkkq2jm7oYQ4q9WJKCSF6tRx0od+fWlZek2O6DgvVf
WGw7M190OUDaeFiKDSNfrasWdUukaeob4XzsG24OxDpKASRQGRSnhyIxE6TyqQzh3lk9Y1NsGiV3
TrALpG5RudPsL9TuXZWRrR5bz60sR2tDLE51lV25gzSXpLFeezS0Lj2iVUOJ6gLCh4HHm+DkAiqb
WUWUXKwlxJfo0JJkKLlTjEyaoiySRIrHuhS2WS48TxMdWULlbU6iLM1iWw/s9xALHbd9CnXVHx9b
aXg2PXbfXBwWES2pyXo8OkGb0+vCP5KreNbahRykcIrG+dDRroodaFtKFS7zkSV+tYpqnDsxN3fv
CkudEWVZFktKxRnF0SI32o2asMYqaWP1ajjp0KrQv5BvY+0rOXgtXSOYmWZ5P7TGOhWKhYE9ku9d
95yM4RsErAs7h32VFS2D1nijRNXpzz7SJtrFicTCvsikkPhvtQtpCP+sXb68/vORxstLoiK4JcSM
vPLjSFMnYaMTCXMi02v6qY/jjStEmSIgaC2nwIafyxcY9gyvJpIbDebvlC/oX35xvD/eOqL1n8uX
Mko6md5A2FTtUzQehSMQdCeZDY9CuwEEj76AaKDUpgI5qJZNDQJI3oruL8Yl2RhQzC27BBW8brCi
OYm8IrgbEnTanGv3Prmr+IWW/QmbbkRGeblpMPSnzUx6gIRKnb+AokiOmOEuJ8CyyrSpWFUbGI8+
pjK3BoQOmTqxHH7R5g6K5Zu0714122vmPrQ4y1Zog+R1JCIYbK5V/k5epw+6thPKg/YCMXOuzpnt
pM4w91bUG/x/N5dteY6ChmfZglW3tgubFW8YEjaTLHhKTbiXgnkrLpL+IENuVBj+XvEVjuIiqA6N
do627Vra4Zabfi4M7cCO7BcGQLPWhoHpaHOIz7YJilZeq860x68W+cpbuv6JvCTglmDUUcwgSFn3
bHnApXWz7hTALr5By02kX51QQ6DNQ/TI7NhGWcFvwTJkaaRO19/zc4XArOk6CR2p3MbQciZ9yxxt
Xv6c36kndT1RZTuIuNFuXDItY+YFKWHgwgN/e82fBCGD+mk884MKIe34yq75bZE6Ni8IgNDzpNt8
6+4UywE2it2Q+ku7+BKTBQQ73pvpREt0KvUKrjW6ORCptgrdVrNzvuJgX27783jAnrc0lvGhtkGv
2vHuPd5g7TmZi2GHnJycX6AGk1Ribgy2u5Mu6apclc/tlm+L47I9wz6A4rGetStVZbuIeihauh4q
DtvF/zjswFfDTHCgk2gnHax2cyLnt10CON3Gc4R8tr4tNy1q9fd4QA3UHfOb9GIumIxf93Otx2Z5
4+b3gbAL870cXonIFjuR1pYqsAZR6kjCOVbogS+oZ0IM6MbMJQHBtC0ASHYJbhPgM9/2rcmnfTs+
mOC8x7UezPVdd3JXKb2ubdiQuHiQSEByYc/PZaIBwp1yZRLndY8iEQWseTP6j3z4EnDF47mRZjfh
/I++g9nTs0BSxQksMgUx/dc7eBpuf9k+fX39xx3M/aqqoEYmK95PVDrrLxUVPFM60kVxNU/ouc93
sGTRdapsxGglv9zBZN5RgQF4gP7wW3ewPBWEX4d7n9467uqf72CwQVrVNTldjQmwFXuJYg/5wDje
czzwyzE8Hhaod5l1KDrUzeQwnxjsWMmD3NzUi8686qH3dMmyRgFVd6R0Z/hlwCCinrHD5YSKFbby
ns/ysLRW0dNgW8fsVpDwx9olG1B5JhGjcGWee+M5mj+zHdKRLFmbBMWb/iBeETBKZ2PcmGzbkf61
m2ZROOj3ZGteMP8JnqffJ4GUv+nO8l6OycxaWyWpveUWm0+95YZC4IRthp29u8t9R0DriCkIafJb
XV7y8uKL54qYyHg5gA/yAG61qS0rl1TYFdJO6xjS3+qIJhfm7XCIVuV1cdOeRpxx7Jrfu2W0NbZU
hDOg19to3i0Jdm0uQKMNJBV7wksyDB8Z6MyVh7mIzkaY6SeKulzkbG/RYrdTmkZ0j2K3O/ZQQgdb
UiZ+ZNfMkU0ZcI3W2drYWJt2olLYqovlae5dweGbxpd0tef+JlnoK76P8VIG2jcDrxCy5JO5h6S3
XllQfZHcsUGG5VSrPrA3vQUuF2DwcKz39TlcqemMm6p65bVw1M/dUUQTXc5jlntbk9BX1bxMgi1p
zxz0MGzJgzF29UOKJP1cQ/K46UP6/kMWXyb8n3/yhD+7PyN9lZP5f9yd13IcV9J1X+ivifLmtlxb
AA1vbirgWN77evpvFSX+AEGFFLxlzIw0IbKhBtGVJ0/m3mszmVdwlvC0/Wsh+YdB1NfXfxQShXrA
vY/L298l4VMzx8SJgdN6geP+xr/1UyExuIdRQv62uPzUzFF8yLIz9e+16bfuajSq/1RIPr71lSv8
eRYlJSOwgCgW9iE0cwsUHlYvkoOy6rIlzoYxLAKIQ3BnQtawOKNbNBkPhnzX1Wc4S4kakWdPe9X3
gJGyt0E5Nz0hfDYktzguD/R6pKVEt3rjYDzZhOfKg7kpdkTynBTSZzR6uYv43LwUroXr/I72i/no
bEsPvffw9PKE2s8dttM2cKt7jnI3guofejC0/chHjasmh+AkFLvyNn6Kn5b7JLkgsKKhnZGukKWe
F+1ROUPpe8MVpmRQ9iaf0rPooiZ4dojBntCeMZKFYuCWZ7twzxeZ8CHYQETsI9XRwVuYj4+Ktkmf
ivDI6KiPt8h0SdYr9dDtkAEdmw6Q72Z8lmS7oY8hxsjy4IPbIb3aK5x9V3VbmipmzH7/IJz1rvwa
72YfmRTb/lp28xuudz6ZFfbo6jYzs8UBzL5XfeSB38Yj3p7hTl8jB9AeOQW/wbQL+xFaf36W+Mt2
9s3rYl5zIvTjO2LFebTNU3dY5NsGbzMZCTpS4CjCyGBPW/5vfjYdAMjp3Pvs8IwVCn/evD59Znuy
PMTn0Q12YBLWk03QMeErSRyl5bScVcaAz9JLZ5euvhg3qMx14laMyUZkiiabdckdmyFXd0hvIRGG
OkqrPMLST87QmUaWK2vHsIPH65qxxxExEJR4wJY3o1HdQu93A/4EZldxAgj0s5u7PZdoL6J6Zc80
+3JwNO7MbqfJu7q/yejdpWBXgoOP3YxvRfQkt2QkeA4Xr9sN99XskizCbhp+UOfH3AtgaIm7ut4q
8dbi1gCmnHZ/Sc7YtXIvt+VHlRvGwDfc7NnKWpYznwKfrprdTftY9pe85fWLylviOsCi71r0wti+
Gzvb61eXJu4PbjhkJ2mOdNbshdihCBc0vE7DWfc0swkx+eckDIhYsT3OC2o2GcdCDXDdUrg3+Pw1
wCRFqkZK2g+65o73Rcs5nppusXNkrOKhg9B6G4J6LcE03DbECRFtjw/qTDCv+XQh+XhVOJY8fRvt
i428pa1l6+BOzkZydP8W9Xfqw293SYBhpmuc2q3pRATKSKf1MO4dgyQn1mLeGjmFhNfubY02ANU5
oPZ+a7hA2wHHC0fjRrnBrHoZ3lnXxnXxIF4WD/zKofNrDxaPM5165y6nhhjHCm/mcqL11U4WZvbO
HveASm4oMtPrQItLbgA/HQIx1nmDPxqo3u3G8C7zzka+eI+HCUH8hr7eVWwGk/bMfwB4dqfGOJpX
4yF0VZIgXLBTsd3eD7EdP/M1ezQyfXIhDITIHDPMs7GPbDcXaEB26jaq/UQgGedafCE+y4A9P4jE
dRhuQLyOflXfK6f0pedK+yhfaW8WoyQePJCHAT9Nh7+KDXs6OoXe65ijQiBCgr0C9S/l0kNoPOKa
Pv7ZLbmiQuTEHwO94r/GIt/Po68t+ZfXf5yk7No1nDcf6NuPk3QdgKL1Fb9LdhUOuU8nKXsj0YKB
z1XBUBhm/Jh6yiROSwpWUVZPyrou/52xiLQy335pyT/eur4OfD6fpIVGtqQSAuBr8FCELbsMKUSI
pZGROiemn5NXzCFljixkVDHZY04ImUiIN9qw0Vlp5B2iDbUkNQs7pMVCG9WHNR1rQUPkXpxNmFvU
hBOCpWwearY5H7voVqaX8dOaUtUsGwGbp6B1/qRXMpBBoqNg28qLslEz6Soo520bVIHXqv19EbQ7
SX3pwTyzdmJuoom2UWdkjSTSVrTkXYLJOppY3S+w3yFNkIjSVTuNx0JDLuAYcOAnmfyXrthpzC3l
Zk9Iot0OWNMz44pwJRa9xsw+er4cNZ0inFzFElihLo8vxUV2m2m+juKjQazZhLSmbyrSaAguyfWN
IBveaPUHbdaulxBbfss+ZlIcKRZ3ixxuLI7flk2InpKEExAonbdbg/uGUUsMF9LXgBhes4lmG+K4
b2IUNfv+2OGYsMbHRcj9bGbxOzXHJlP8KbSu23o+CSs7f+g2C8gSMdOIWdPPSnygIObYuLxUbNiE
vvbScj4KgbQRm51Ysd9SnwKidqZJc4L6Je6sQ9dBUmLJ3cqXg1Je9Z14YcUT2CdLObbdpYIuR0jo
+aebIGKKEzVisNhgxPM/W1jHY4jvD80W+5H/usQTRvHrJf7L6z8qhsiuhTQNkxRw9bsM56NisBxm
6aHxT/9Gkn1UDI3oTlYpvHbdHdMR/6gYyv80WmVDlBnBri/7rYqhrXf0LwKdT9+5sU5sPxeMNIhR
2sD8PFjGRqvBMQ3OQsDMUIxeOAxnzbwrVVLKGMjBoPdJ+zJbMjCdOCe6jksyDj9zcZrHYTXhZZtk
OufXA9FlKDiexGuN0+yIZq2e/NVXhLTUaMstiaa7YkueVfINRGE96Kc0dGPk4BItTCFs82bGEUPe
5rflQrkQo/OJB7aFKVhqF3Bu/vDPKSsyPmokWnOT46f5b3dEtMu/fk6/vP7H59T8n4UUjGPt4/j6
+JxKEocTLHhkIn9pQz8+p7wTuDBIxQhE/66C/vicqqqqSawJ0IiuIoffUDr/5T/9+jn99M6VL0hQ
+HlpY0QhrhKVxKdYV845FGwZbb0UWZBDrL1Krlc9066NWokR25px0CkC6pfAT0r0QplMvRVnGPDj
0azCeUuiwnAbN9xAkvRyTkfSopAvmmziRnxkTYkOIQPni3sAvULipXHvC6MMCpNLj7IxDQhQRgpG
iqlVyvEQ61dSE27wpi1B9i2JafLlwbwcl1vC6y/qbjxnCbYfLW3aGgGdconnQyixgSvVvvruVZR2
grlAfquSxpawRNgpobs2BP5pV9XBYSgf5DK/FkY0rB2DMCbtFlYVu4j1LZh81nlW1u3MwISapt3N
Ur7rGqgzgSmykiiThadVzLxpkk95lRCcK5MVkSJVjdyk1Lu9gfUGadYi4sSzRp5OhL9QOuuW77q8
RFBhbUdi2/fmolm2QXaDOUzcNLm5s2xsnHQJmO0YlBED5LBTr0TPUVUmR4noqROd3K06qMLdxBfr
FxmK8Cp2TVKdriCtn7SlillCRiWj+UTmMJoCgPxit0XceACIElrZ+5/c0a6zFkbMa06Swr7vP557
hfPi5472l9d/eu4ZBjPI+WuOvJaUT889C33jk1nhU0dLKjvNLNs+Fo+ovz+fT5jW8KOrSEi/07t/
58FfhbFfzqef3/l6fn2SKU19ho/ItIJ9Degp71KvFjEJwTIIGpbiseUgmdtHCbVAJ0ATLqWzGKaf
Ldda8pIDb1xzWRMCi0qV40srJkfsn1PzUUrYeMUoegRSLfv2XMYmZPBxjvvs0sqLi9QwLyWhvugl
ubF7PXJjyWREglgI8+xkmwaddRDExzKFly8DlUPk1O/AYD4tjCQUbblY9UIqdUTKFYfrBLEq4ZJt
u64kv5CVt/hcg7utZGOTJKBrrSXeC6PK40m/Cx3D6Q0mH2NkXBrqrQAFYxpZZYnSdgDnbUc8DBCV
AkE/TDwiGZvFdH1m6kxZsJcqZVR4vRFX+wLLqhi0zdlkGdmCMw/mixaxWkvUHF6IVY93JOUWMUtS
KfBlI3vgJ+tIo7JpknBfaGqHKa8P3ywBN7hRmZs/+xFUaMQkFi/MSQ0+qP969Or8hq+P4JfXfzyC
mDLYynDKyivRlofpxyNoIscm9WhdLaHZ+Xyj5CgG/qBbVAMeM875j3MXpd66LeIo//4A/s7zJ8m/
xr5z4n983+a6BPr0AEJGNpsqmYP9wDpcCRJ/rKNNB4kH3AspxQr8wAWozbmazbXXYKeWWZlmtTNV
mDEsAqvKthK9ySziwxxULG+V6Mng+AG++q5ZYKv54vsCxnW0dLC+9eelEXZGXLtSGjiGEgl+lK9G
BuWyTjddC/26jCvhIgoy/XaogxKHOjmr4fKYLey2MUP56khCOve7OiigQORBAshAtOrXIlXTF4Ps
WXexMtYSs1CfpnzI/LQwhW2YIW+s+sgpldJtsYzknXGIcvGMQvNWKm/QeVQy4YDIaRZj3VS+NbSO
HQvDRnmA7aq0L51o2MYQXtadymokvpu7NV/cUCYw/nO7XX+rpUUWgS0Cupks2FoKuDlyzFKYqPI2
Lkckj2K1S2LByfppBJ4zsZ9dcoJfg0LdZhH79aU85ep0LpLB4y1CyAp3JGJxGkQi4KKyfhujGz68
7pSMiDAlr4xFL9PxbYbRpWA1cCDKQ9KxpIuArOm7ZR0eRSyIYjmYHyM9JNhXz3eBJhH0hElM0OqN
LFiXqW5BaCuj+76p8z9acYOIRsH0x4lJE76qzv61CqwXt69V4MvrP6qAjpEQMQ+P29+Gwo8qgAKH
X9I08sa+FgLSGljb/FUGVkPhp0KAJZBZFHYOKDK/6cHS/ukg/vzOV0HOpzqg1kIvZb1i7Xv4o73M
dldLCeBeSnhNdVU99mU0u9GAoUENpycBSmKb6CEw5bi7m6z4G40mA/7luYmWE2F2h4Km4pzYg52q
P8fro9/gmq6pBRinxkNLdTCpEkaRPs0RvkTa13mtIWOV8Llf60qnsCCg0FBTz4rC1db6I6gtlYiS
pCy3qnGbkyTA8CsTH6vaEM6WNmi8amZ3rGBNOLShtQmUGRIgqYHdMnS7GJ6Up9OM/9FOpdWzxtBB
46Qz+ZT/+yecFvCXT/jX1398wpmcopH4S5bwudM0/4dRlg/rum38nt3y+aQDGozY7NPl88dJt85O
172lzmRVX4PIfuukU36VM/z8nX+ZnZqV3KhzGhr7uQAnpiGM4u4W9jGzdRyDARJOoYSTM02qnZhd
Yi8hkq+qVDad9aYy0KvLkJBwSOoodzJ2HtpVlbIqsCyvwSxfgTFKsgcGrghI0yuGfnKwbcKXKib0
U6t2AUwcKdrMxlM7vMX9m2LdlsZjgHaoJ+uF5OpYM7ZRCYMl9LupOFfpOcUgYqxpneQ5Jgg4GZzS
GC+FavCLZfGlOfIygsy4vNa+TuSk2L3oJZdKTd+po8TgMU0eseaQMh9uU9KRRvYcWr4lhRQTYlO/
jOn40BMZJpg6R0cwe0LkrxziJmsaiEvqu0xYZp/xjkzpOgYGyGl8TJu+wH5Ej9yRaGMvLTtEw3RB
DR1BYLncxgH6jMGLBFk8M9N9NVeXUqk8WzVezo65ZFPBIBaj8EFPhDuxIbBdNR+6pcq2wZC+ywhM
p2g6T5k72GaOYkQQQeUsBZxUq6+v07k4GkpI4rKuUQ5I6oG+Jxy7RtkJKraAFF8yDXoigyElC6rH
XqZWCSw1a8N0AWmseVQbtdpG7bchuqnS5CAKkq+l7+XEWsgIfAEm/WhshDx2cXvd/dH9MP0lfSnd
sEEgJ83pv52E5Cv8Uie+vv6jTqw+SZ2vq3x/rDnTPk5CEzXw33qonxvilZH2Ywz13VPzo0woOPUV
ZlQYZ/4awf5WmTB5319vpD+98S9lYsrNOMm6ytqbOYnAOqHjTfW0Avs76Rxg1QCANgtbpJ6iP58v
UnNK6oDbKlDB5xThIhvW3p7f6xQMsdtDqCgu2J5s5zvSBgSLsBiZra1eTOzZ+1MDvC/NXmR0luOW
30rK+yWoYfPUvMyPSXuuv6mPNVvTyikfuGKmUMkN5lHZdFEDG6RIqPpLbz4HdwuqJsmxAvyQd1nt
FSr76/Z6Hj1lOaTFvYiaMVM9RXodIttL8jfpnO8tGp+gOc29x9m4Cqe0BkxResM7S7A5elrliNaz
PJyhSMI/zAtykbiYNthHERrSxFVoQVMvkLwUTEaPydidBcdAy0rcNl5BLCnRps/o8mnYuV7fNxWx
GJ4heFJ2b5B16grGQxBuypvgwcIXKWxmV00zSF229Y0FEFLXbDyyFA8F9FGbGQMhcJUGYqXhDZIf
YKVb81vOirljYOb0nTMtm1B/nuQHSyX8wu3g/2rrouWFEDurC8/bfWeoXhY8FcETa9RWGA7dYytf
ZA9LzArcLNy/jNCJlF4H44XRbjDwNf12fDOZZQ3ATOoaBzZoKIKXYE75sZGdgkk8Av7Y5fM2bYdd
P7yqc7XrGFxK9392+QC4i1ARCSFukP9QO9E2/Fo+vrz+o3yw8oU9wPp3Rfb+fJ2mx2Zwuao1f82H
YT0LXJgmgJv15x0t+TB0GevwjUWODFP9dwoISvl/KCCf3rr0ZeUCoSaxyp7MRVPIaFv9QZeOjXVL
NpLVb0Jpl3K0RVyeiaUieanrvbp9H8onVRAxxqVepzV2BQlt0o5BMNh1cy4jPO7HztZ1f1xiV1TI
J3qUME+bVyUak/qial0GyYQzNuK57IhQX2fPeGh21c2ZdJSBEJLWfSUuXqM6ZnM3LBYLYC9ofTzY
ab7X4pfV5Rdfjs0Vub92bmPdC3P4v44lUxS8NNlGx0X85qb2cgE8HWq7TRHagSPERyc/ED98jrhl
JqLGmW8l2y4ROL2/X7SO6OFxe8IFvAXAuiU6cn7EG1Jetqhu2Ah5K1fnVn1MXsRd66c7gVH9lbZX
ntB19j415p6Ukm2517jLnr+0zpXxMLmr48cmL3x3Aexv03rqpegAbNpWSMmfFJfwktyh1d+ad8Op
30BnMI/pvkj4t0470QGdhHMc9Lz3UOsHJt2jeNbmrglGL7ZlpxfO9QI/ty+KW0s8aWD5AA/p060S
3KpAGw8Xhi+8VBfG4hovCE0HxTOzXeHPzA4Oq/dI9mrNrXuwE75ZHhf48R6/HDntHXsIyYfVtm2u
F5bJXv3enrXOC05sZKfuwOAFP/F9MJ7Fe75E6wAPrp3oUZR2c+tPsV3twMK56FNtABL9vvYmX6Ck
X0i9PZKr5erIYV7wmltH4whpotso1xNZM7NTl273KG46l6ibB7k6DP1Di7kns8vJFVgFnkYk8751
4FN4XZ1mLws3xoMgnYolY+dnbqZEcmbqnlKvItTWb9E8qU5nwdudkbSrwNMxBPHZdZb0UUofE+tp
jHaBgVSM7+EkWnsUtFnkEA+KoolxrljZaY6xKYAl6owUSsUvdLd91I/SJft0kDL9cdwRFnOAwchn
jt3km774ecgZajfyjn+gkBpqB6WNCme6gzRf6D6WAzf0CWELjcQx5GOvH0LLKWT4e06qPkhgQJNX
PXjUymdT25SFX6L2mm7n7MkQKuwc26F/jZKzucYGoT1myBB5KiJ1IOrn0nLqjmhszyNi4Lrszznh
5ocphTDoardhYZP0s3Ru/losnhYTMrenBx2N19x57f0c0DxqLRrSO6G/alNwOiL6sOqkEUkmhXuh
MTI/kFxtcVrViXXJCV4ZyKAs7INXky0TcNNQdmY2SaOfDGQaH4ToekF3PIGNchvlzLRek+jGSCe0
UG2pki+Cv5KfAGQ0JX4xFzxdlc2GyQkQblENvpko8nSbCVGgoYiLruDCTQ/pshXgfPBfdb37XEX0
OCUIsU0M2ys/BO/kAeFsgbSInhdfA0KzkACUW7U9tUrli0vmpGj3DOMQPlrGAcSVMz1XeEW5JsyQ
sgGGMCx3oz525wapheZL37RvCBDF5XpcroPqog+zzagQ7TeOdmPCbLguT2r/MIrnXfUeau+TqLpJ
+9r0jZvjtGHSFsZQTAJWbSe5vsgTLky7Me38dka/ZiXvs7ZtVT7if/YxrBhkqQFS1wAK0ez+WxeP
gevXY/jL6z+OYQKMOWwJJ/qVKCQzN+C0/Vsrxdn+sVBejRSAUrj146b4WfjANYzZAfgUUQJV9Fui
Y77kPxzDn976qhL7PNCC1akkBmSh/QQR5ZC0j/2ieWpLliF1deKB09EhcBBjlszM7HaQ86u0A4bX
6vGOhC5a7qnhEDXNzhG74bpuDf1KX6LoPhuNXShdlIu1kxUF+CdnYfQcNy8Ko4QkL6/mhl5V1mtb
ZB+1xMYZ7aGvg2eQsmY/yYhIWxriQbguA8kpob+Ns+mnonHOiBy1cAoAY4ydpBt8QVvcWCwfQxQD
NileQEXMrWVMLH4Mn8s8atLHoscfFmras6YJztTWB6WGbK6jBmMsxxCAhMxoVel2UhqeBRZ5rKWo
AvvpnxQo0Cmqpw7B52JVx0RGTW1F4Pi0Yl7lXolfCzk+NNGfeLz9EuNHVlXFuU6my7g1YgkosEnx
lV51A7iLIj4rlLpoyi+srsm2dUmSZ5adS4QlLuZ0IVIVs6R56otuJzdcg8LveI5x+CZX0dHs8gFA
EZOFMlK/zZ1W2R2LuW7d0Ims6hJWdiarO71LLgdAJgorPXOpz0dWfBMQFpmVX2Y+puEztysyb+Pa
ZyHvyATg5gni54TAmOuZ5WGa5uBNUmy361aR80guEJ9G0TYjMqZi/bjGttchuDUWYpGcqk4rC8Jr
k89UFtZmMuszZraO3CcPam/5xtxtBjz1SkUC0szWxpuiod/o6x4uLiM2ch13OlmuTwFSrK1eKgzf
xzJCJTa8Ezol78NlOhbmqq0erVM+0q6phlZe9Hl05PcdlqU9FaayzSRpE0akXZVR3JC7i/rX6qIN
7iHTV0KB9x46BR0kIFsnZ5GRStwQi3hb5APUSdISIiKC/SFLKo/Lyqjz59VZvlQSqmP1brzoV1M5
vlYRXZtp0PXFrFmeJqIDoO/siqKsTqPBmWtoEd1cXV6lRddtp3b9N/bFbV9r0rYdUmTL/THP70FL
5KjucVeq1V5vS3QPsleKngydWQuIQWwdjU8BbBz9FIOYAGWEHB8UKH5Ddrl/ds1mOrLKUAngZmj6
7zX7e2jJlx0EorOfXv+pZjNQ1TCLMPn9+epk/Q/KGwJKA03PSi35Sd7KxJeBGwSVlXDF/ejTDgLC
LdcmHC2Addc95e+ogP4hCWXVy/3/t259WUI0XTOGaYfxULdy6dsgTf2ZpHsMJy/7DLF9N+ePra5W
l0jumNaJ4rSdueTXuuZzu1M8aQDFI1n3ej/s5jmEkwTirJrLbQcdcUMkCTeg5KRZ5UMxD4BORFQ+
wiYjdAKtkHyCbHpJRKIrWih2oM3O/D2YopuoEujLmWOO8WURLQlSmhchD+vNXC18FUKM4DGBTsq2
UUfx1NXyHgHuLp1oRHPy54ZFPMsAM8ZVe5tZxiNhnY6Wlm7fzfsQuW6Qv7CvOAXNeCONuptWFvqA
jJoJiY6paPAqT8120IFXG6an9YqHPuKeH9hmUMaHNnpPlZEEyfM5EndB9xihkehBP1Vifi4Rppsl
5q6QCbOcSOKmGeLB89u83aE+hMKFLdQAXKrlh6K+7/t+m4r4eJN4oxrXi6Y6WofroDszOamEaT6m
XeKXFQEqS4ITQcC4M2kFuL6iwvbQJ3hX+kG/Msvuul0PzhJaJ1lfHKZRM8MY5nzt13OW8zbrTR0r
IeaQfKD5Zdg0ypbdkzWQi3dFXm8DYYxeNKu+aJrK75ZectRFYJqjaPfjLJ6EiNABKCQzHW0IU6CT
BuTOTe6BprntJOumnAuXNe51ZKrHfkEZVaMw28h5GUCRJ4iAw0kvTabm+EgGsRXcRkj8iQPYNF87
bjfEuKjfVDk+t9LsviCvqUPINRUSe17Wr/hZxrK4Iufsgi0wJkajP1R6z+gqnK+HOoNd32z6GTdi
hJNmYobG2NwS7D+6rMkiWod1CUMN+S+4JR3rL63o19d/lDUkEVhpFUP8Ubs+DZTN9ZfATrMo5W+f
W1HkwCJyYN4NL1+1lB8jZVDTGGJJjLLYJLB1/Y2yhoTk11b081tXv7SipF0bVdUzUoblUewGtQc+
Fl7OfHhyb5mp13B68HMT/IQaJz9YkxkwJ9WCTUEYQzowCzI6RHjpvNWHLLYbQX+p4O9DEUI0gVy+
zTD6iMPJnImkG2IJDWFzF0qoJOVbhSWuxSOKfMpN0/fYEE+l3DPZJRUuRT6Zy64uF1d82PcIHnwp
pPcZ1GcJOCxpOy/06Wd6Vvghc6rAEHdZ3W66HMZZ+ZbKqTd36bZfwhM9gSOl4lWeqrsuXvxo1RkK
aA7sJm+YdTX9AdK0H6dY/CYpvyp19b2ZXnMz2hMZiQmhDf3aiDt0Cq3giEJe2iYCR9rB2VO6RPD6
iWuzrhMrgS6iaMTsJEWxiGWqbG1GhRTUgEeSZrdmIE17K8pn5mLsx2gIcRgq+ywsnVkxt4k0XY5j
F4EH1DVbEMa9ufYgJsqVTJc6+BC9BLK6vReKC2nO35qunZwOjJqbamEK4TZsCu6bZutGZRX6YYo/
p5ceklEgzHZInuJ88SQV01+ZMhurKsJKSKSwkEiOhBI1JD/U7NHzckD7Qg/GD0fTNaILhdMsoXVR
Hypj8BNa2mDQzqPK2ixcv3EWFWN5BcwL7qEvifAI9O6mZrJXD4eCep+Hb0wc7UFUtnJ7Exn1g6St
SC2wX6urAc+XVmkPhXHdtS8mOXmDfJZ1/a6LosswGvxAL67qRdnXM7G/i7xpB2LrW5mruciEKUpd
6vt5Wla6HerbehmxS/aN4lntfFipMflNgZgtpmWUuQtZZDnU9UO//sGT9OGEZbwjH+I+XM/GkkNy
Fgl+6bSDODd3RI8+RdO0+381+tNYMhpz38s7K94OhrEbdem6mLTbFPLM2InnNRd/gyPASIRbzFlZ
SnQFkw1gNIjYE0/RAQkH5m0JiZjce3siwElgFkog1J9ddVm6g3JZl3mgrP+9mWQn92vV/fL6j6qr
sx40votlfoppN1n3s63jsdMR0VBzWfB93P+xbEEZFlekAnEMFPmPoosmQUQG91fJ/S1B+Spj+GWL
JylEEpsGCQeW+mWL9/FxYqre4TOqkJi5YNSniA6KYRrJ365sXUv1pWVd8P8x4qB2G44IJq+KU3/e
KRhKL7PQq41rECwdcKX5adQd4T4BpikRo0ZQ5G1tvo9XgnnVc+sGfOSNBh4K+aIjYkh3lWxbRp4I
cu4CAFVLPmS0lfPGKYhW6ibH0phD36TaybjSCaFL94t0FkrnvXgf4lYyQlZbs52Vm4WZe+60g21l
u9Xjyv8aSpYUv7BjWjBuCIeehwUWcTXv/uwPOu48Dnuo7Fxi/mPSRbzGrx/0L6//+KCjgGaVymqI
zzKH90dzoSOThgGp6N+VnT/NuRhm0Vn8ELz8pNsi75o7+Xdh53em7280F9I/IHgN+dMbxy/005yr
COdAKCid+zDV5WurytxebZ20rc5jkvOKEaxLPdzWhaDewpifnVTIGp+j7n3M5itBy0nlmbqBYIZW
wiZGOghT4pJ8Cm/sEmY+gYUHFc6uoNgpDui2bH3FvI2Lh1k5qu27nk7Rhgi8cYvRLPRwBbTegu+7
UiunWuGAK6dJRNNBj59fVs2CHhR4EOVZiattbEmW0yfSRaSY8GzqOgLoeGMuZCl0k3WaYmJVJflM
762HPOIJVcyNmWBaH1w16A753LsW8+LJkg510t4lRXXX0/0YaxsUSsOpgLLORL0B5VZcWvj3hFp9
0dYWqlybqTZcIF+m412QXVh56grFW9oZPhHfaFAH34I/O5ausUhPVfWi98kBYOv6FiX9JuJICqRu
X+vVZdcSw1dOIaO7Ve8ptuJWLPLLKcqv1J44oKrTN3ravXMq3o8x4iGUbZ44EHlVa+pgx4QVGUt1
JyHtNqOEhxl3fBO3kN0GPfOSmQi0iQ26BusnLc3BJoDiSU6Z4XeldimWOpGIrXoHd9m6/bMff2AV
K38MoRgt87+fc9+vH1+GJkAyfnr9p8ef5TBSNOTY34UnH48/0jS4qRSGH4rOj2MOyy+QHgXEGgrN
VW3545hD1aYg9uQShORtnZz8zt0ClsevB93nN77K0j+PuYO+zLVhMfR9kgSGE2UG/oJRfesbka1m
IkDkgx+IbKogyo2057pVbsYYSipQ09sYuVmC7Gwk/mbo7wXEaJXxaIy3Sf/WDW+L8YSv1kK4NiFg
qxGyKdMzezR1vJ6RuI0yJOnswWKD165pMbrJFRu2RncVUoTq1rLnVGDit7i99VajoxNXQV26Sutm
NHaNnHW+hequRn0ndMzOszl8mBvstjPKq1VNHUJuAJQjKP4Ik9vW03cTQ22mpAepuBkZqMNny7bx
6lUSReaxxOYh9grAPkommI25dBNGzryL21CrMQAruwSxWDijGsO1WXvmqiTLkJQFSMvEVWOWCAvA
5VV3lq0KNKOwyLYxrvpWOTSVcReERB2OkX7+fesWuXUjsCmfGNcm8CImp+CpXZZ6a7BGn/L8STEr
3qTVbzUFWpJCkzzVtqSdl7K4j6TiUS1boOGYdGcD6MUTleGsrcPBUYuIWNr4OOlMfYXIbbTZNiZu
R1wBsiLaAHS5HqiYafFkSQx3mxtT5H0T8s091FYqi+UtQXlL3rtTWPlBTi52j+LRHIqCrPAZyBu9
Axg8I03OKwGoRZZhAx1kNrPGAqkdIF4EJbYgCcC0invJTL5l1nDsNC2yS7k7aQy8+rQEcicrp7Ez
rZ3SjtexqLTuUE2jPbGZa8YcdXzjmTjy7LCbjwzFtl17N/UMU+LBFO0OOWK9MIf6o+sWPKB18YXZ
l0wJuot/W9CRM/ZL2/L19T/qlkUXLjKSFTW4/Who6U5+VC4SsVclzI9+5lPVomlnt7Bmhn23Hn+q
WiaFVURZg0xmnR3/TtXi4/hr1fr8tle/9eeq1XSRUcqNIOxTUXwKrcY3O4RVY0jaV7yzoiNLx+sy
y7ZVFfm1nh2yvnmvQiK9pPxRbOC/xCKWrDJ6iMNKIRgZYdy0gA6CHtaHqsM414vV5V1lXGfJ7UYM
YFw1RulIc0Kd6dL4rCPQK61ftPm+npG2WYawS9XhfYifRfGb0LGhT/dI6KwV96feiu3e1O7l6UGR
Xxr9MqiR3hEcD3lEBDfZeVVOMOhuQS6i1tU+zfWjZpJzXZc8L7LFkzsv5Hlq5xIsAyG5VtKLqc5V
5jOR1+jZvF9mOLDS/3F3XsttY9kafqEDF7CRbwlmUhQpSlS4Qcm2hJwznv58UI9Hstw1Lt+6euai
WwYFyTus9a8/GM0qjaqvuukzsyHjN7pWzAsWA06A/2GSFJe8Ls6ttFIzgwIHO+S5L7/6VZQtcwk2
EeVMKKrnpCORQPAndAXaXpg28yhIQmJUdYoE6rsyeGoNfgEKectm5XR9p2MJg7Cmr/p7S2ngv4Bx
AKECxvS4aCvcKq6TJgFZ3GW37Px6IdJqrcY68Lm/rC34F4qIVoMQOzmuDxFOBp4NxVqMecvs0d9k
QszxToMRV69HfsjO9hzFDF6VpD0AuHvMOqON4G++sMYrowz5xdSnOL/TuwMymJnr3QuLjGsl3nqa
cjG8FoJTj55dTr216w5L2QqRxVmXNMN2yBox/h9LGe4KjIWqI4FC9PWu17uBVDSVVE2VsNdU6Li/
odMpW/ds9f1RnSwmu26vDa63lKT2kDJOW1STXTmkl604h+Ot1pFbpqrKsoEh5VvfctWcNabOuen3
ANtTHkPvT16k0S6gZ1MxSh8xTNcwTgc0mWVt/aBkmhOKYJdZL6qO3vfex3K9zqKrMHrtyEn3GJs1
OLOr7ZOGT7s8GbbLMVHQuX6VucbRTJJNbig7t5BObh9slAQVReLlu5T2dVCrbU5et659M2Am0Udu
y8qA2DgRvYC6hGk4ekswTWvDqeZesbRgUaj2Ed6ZQ8xeH/QzkcQLy6vWCtUCtkrauY2ThWXB2jHF
pq7L16AJ7ytRHvPRPzJhdBILSkuPtrivn60gcCrwvoI8+sq38NNQN1ZwnYz+osNnVPVTJ5OrWWni
qgddLK9GdZb4+ToM8x06slmPZ1amHBhT7MsJqfKXRiVWzfiaDd9CdZqPw5FpFl1YQGjxI7oTRKI+
IhFunitvyHdDk6/j/s4gTs011fKugnHS3rjqdYcFZ7toUYS0czXbS8UmqQ8txhjhAiJLCrFEXYrm
guFdoq4HFS1lsaI1St2t+cJSw7NDNfb81qwOL9T20S3BxECgDkydYh9a6cqCZSVB9kkdCC5RGi+N
5tg1eKNYp7KUl6U9OkG6kTzqtMwx0auHmD9J8i3JFto8d83HGg2AJ/Z+pX0LVLi+yjgZek6vreFZ
EnGdslj7di1ISCEJHvZsY6+TqszQt+EHL8TM77PLKBmrthKXQGVH+oaaXBJFQAyUAA8Mib94fRMm
wiHC7KykFCK5dpAq3SmlwTEAmrGquDKUHN1PQa2oKy963i3+7ttZZXoAVWXyNFZ+01XoJnfsp66C
4+Cn599vZx1jIqju/2i3PsIK9hfsgn628/txQxPfg/06sVvcwny3j/QZ8YVugtQJ1KQTKPGHo1gF
IO4zgPbx1d9ghw96MHto8xFWg7vV+nQuyljZqRG7Q/VUpJNj2aysWjvXEhvdj8k7cOvqbPk5FwDi
rEh3MrZ3iNCq6d192xiISZNtYYVzu50ILMZx6GCM6tz0Zguq71rtwRccRgQwHKqoxFM4JLp3AGIn
3EAmSjvAzqyOmRQEJSlXSRR3q6Dwtp7EcDBNJNhwNSHGhHJaVh/PM0WvnNgIV1VKeqPfrgIjvQ4j
ex1EUE+YqKzr1JMPgbir4/MoylVlSfcwTpZZl20Gq4ydMUsxeS9ucghps6EudyIcvhLqQOmBiseu
o68uFUM5lQ51fF8R/TXUe6mV/Kswt/0lw4JZNfRXoZT1HL3hdV/nI5Hr9S7yqLaD1EUnkAoGz8RV
up7/aNn4KTAopjDOlvBBrhL4InHLMROKHSGAThFlayiWBawKU+PD+2Qb282ylrF3i8x8lnXtvZKY
EUhhuk51htIadiqykR2qqn9qImyVckFM0qDsc5niwB4lvJlxYxXDlD0RPochvZvVbeQQMB8Pf+mv
BhNRkqBWQwqOuQk88/9dlcNw/7zvf3n+x763vgD+YeQJQknay8dtb31REL+oBjwKgr2wCX1HzcUX
BDMkwzA6tSxsgz6gieILshjUL4JZzD9Iwx+gidgW/bLtP765UCa44cO2Tys7TPoxEVvltjPPkryv
Ut/B1xXy6CvJsEuInff61+GFO6za2clMucH6u8YTBeZs/Ej6UPEgYKcyIwNphBkEQwAbTnJZiOxe
eITB+4sel3IBSwiXl1lyGC5YfS097Pv248Z+Zj/FCWknK/wIOTai6JBgDQ70NzcdZB+In3H4C3Ft
/45NuhQswfZxVidNfEVgevZVjFt/qZpXMEPYZvY9+Sq+TXPrXJik6uktiXxdfSdwO2jJU5+ch6F+
zUjqnXlzfxEuIH5sMVQcrCsJLpW4zrfEvsyDpbk5xQ6+o0tzP56LmHnAckQZ1/N/cgnhSDAynI1B
xjHk+PtmC0c6ZYZH6JTZOt5k5efv5QoIcCPBSTUdBdMvUZi4LWlQwPmXDKcz286ctnp08Rhr48cM
KZGE39kMg7RZjDp2lVHpuoQxXCmYAeaOVJSOXQA9Ui1oEa7BOAgTVT4D40WY2z2Y+i6y/Y0fbmrl
sU13YYkmEPv1jM8YeU4zN+NWX49MPjkXZuaO8Bvpvls1wVZDn85g8toaTmkPq5CYP4BNCDajBgrj
rqIh2mB2UxcU9WMVvQ6KWPQ3GmFDwQJLSXXW3/AX6d/LR/XGu8LvdF3e24fozjbxll/r+pWtXwXJ
V9JqYMUPr/6xufjfrW1xsAUM5tVwKQ7EDd7YD23ieGtyhJfSjEnkPJ0XT4bhZKfuihff1PlMUx/m
wxaisuZdBzOuAaQB7gkK3tkP0XXOyiP0znoe3Y/f1XO8QT6w9pHEX+PQbN/D2g+/AfOgNYKQPTPu
tKvgoq1QKSIMGBbATPto0Z6DNcA3V8aGO2Wy7GwCeR7q3l2/NVfPRFuvzlv91M6Oz9L83C6s9TOm
OE5/Q7CjV2KE9QJAVJyQQCBS0HfWEVs7/ry2nCzhO1KV+NbL0nls7OuIcEViv67GLTkD8wHbbDhM
xjeZsDZKvaOrOtaStGjCCDCGDF809b4n23FuL2BCQ37et0iivCWmtfUiOQ77Zq9vgWhu3es4P8i8
EtP4V+kJv8AIpj2LYFVv3fV4AF8TCEpj5GegSbMsWKnxQk+/gYM5thkdJ+M72wntI02mH579/Mz+
xIdvK2M0UqAQmdUX81WFN8mvBT//jR4fu3PPfUcPdMFnVfMX5kUD0pLQtB4GSIxLT1uayBys3QCF
6Mr7Rg7fjrqUa0uh3CUYKF9DHW/GfdQdG9gLX/Mn8L6ONDcC7tIZvQLamHKKXJ5N1NhtWrx67daV
rtv0HDyWh/65uAVzy24ZWmN4SF7EkUipItq3ybyD0pQHM8xv8C2iB99W1lezI3PbMYYlTkkpjmfM
u5Ppqz02uvFhmD8ORyL1ioo+gDECtjQO/5oCTujOFHVk4uOq3ri3/PMdoVu/Ly8yIbjdPE/mwW10
m9zy3eODuWoXfKPFMEflsoWjcTS36SE92CvVwaN2JlPtzLT77Ax3o3xy79tVNscBdg2Xdklu+hIK
x/xOzJSFmIe7fpUhkUi3MN+vYTzAXKrv+P0Z97pG1J5j8nsEZT1pO+M+OfPLDE/a14yq/u1/FpQz
4p1mQ4rXE+avM/MF/jzlVn9Az3csNvFB3/aLcgb5dqbx7cOd2Nc3BAEWj8XjeFVdt1jz4pRzH29T
/tEdeZ5tpvWWbLJ9wMmSXlgb4hsSCZZ1jqPwxT8QR3pIbrt9s1EvCO7055FT86k8lQ7u7BBSYqck
iVy6squVGcqc+HJrgp9Ue0Xp531jhJvBsFbdqRDDTU1qzYDaoSHy0Nb3RjpXNigf+mv3RUn2UX+D
/s7DNljR7DkQ0pUllcu/u5PBr03AvrJgQv1Oj4dhzeeKBsncz8//qGgAE+lkVA3d3c80AL4ADwD7
KBvyJR3LTwUNfCzoAfC1YBDw4Mf5CENVor7fP/BPCpp/EeN9fO83ataHeqa3s8CV2kradgwkTS9x
ZHqIrAjm9X0eX3lcZ4/RnfFIboijHjDpvJgE+YbbPty24RZR6nRGWiS/vNrP8jl+le7Ss/7Vrmfq
muZjwdmL1O24zxcaDodiP6mXHJRSzl3psJPZdChiOcqk2/YRL2KZ07FYsAcl66+270UYYjJQU6Au
q3TV/7u4xnT316X46fn3pYjX/ZtR4cdBnS1/kSfyMgzyf6SfH+b0dM2TYe+/Q95oW0wSkP4rJv2D
hSimDfRLQ/3htScW9cfKWo28gDEODXXeFOmyGeL7Oo4Xvm6vdM28EWW3bWT8jJrcew3xq11ILa7r
RHmNzE7kg9sFaAjsYBGb9pPlFxPemI1zP8iUo2+aD15PqeDLnLNapH8bIOXOFf8msZSbQG2ZxLtH
RVGuah8tn6dBEfNSfGuPwiP8mTRGw8QpX401xu4hEysz1za53K9i7HWDpFxFWrB02+xIJCreChE5
0EaaZ9DNfGJnBEM6c1ipTTHTpPgkDxHYXJ4tGCgBnXrKneCCMRV+mC5h8g6/+6ZMvVerQChO82p0
cJvTaFul6c63MTljTpI4QzlS7F9Poq9w6xnIN8NCW7ed+9CGPr5JuP43KMb7fF8M1XNhFI+GW74o
mYG3bt1JczXcYrqBHRP9h+TpUISNfjeG7a2dagcZloPkmoc4C56sDvSRomeEqxDE0bLEaj91931u
LHW5uPdw+Z11uLVr1iLR8lVXqddVrK4EIB5OU44CjbJO6jucJK5rCZPlwlobybAf04Hggj54xJFi
hQTtBUu3mVZo0I6+VXaNzVvvtPjYmNHOp93Wh/oyKlQxfr6ytHFOEG7T+LO0FYAQy4EsuVC2r3vz
aCkd3lEqLuWEAiUkscyitqCZyt+mtxCcvmGc9RxwJbp9fxfr+cXw+4vS2DsFrxAMTsb1mDD1SMN6
HioqKbs6ytnkoTWZogDmNngbWxchZU5u8JZDhu/jyayxqLs1zW92uq6wvRuR54bNSwzEYwEcT2vI
7InaK79WEes2Q3DUI0zUrk39rtCkeUFb6Mv1IcXaXu5K5MVYpbjyU8FMAdO7gGCZ0kFduuvayklH
ZZE3ayWQ1pqJvbWdHyYGvyBLsg+NbTQyAbXGvZ9Uu5KuwTvFYMa1a+w1F3l0Kx2lMFrLeIX5er2S
fXMRpNXcDHCujsRT4EExTYZ+HoXNLJCsVzfyL3km7eLc3nhMVnAwW2dWsQ0soqoy5aJPqhdhes8F
GHDQwRol+E4ll0kPjXg5NCmayfbGx47ZbktGTjAjixRLLdtH7CxaIh2CEfBbgR2y8NzyjvkV3ioR
PayeBndDGd11qKI2XuR2d7m1b8L+1tKphckfgA9JqAQJNra1ivrRiXt6aKtg1HOTBg9F2zlyqGF3
CHE25GUbbdG28F6aQdsrUraPe28F0wVfQtm4iLpnvl0dciUWq9HucXDI93XM3y75fa6w1kqW3fzf
+2WJaGqW99cWGjb8qKHObU3vrHkUb8SbjSnTlr+7ksJ4l1sGAFf7PSYs/8pjx1Pzp+ffry8NN07G
QhPyCuDMFfI+sYXGOLlMQ/ZQ3ryQ/kuphFCCZgdQiTKMA03+iWvC7QbZ8r+mTH8ytYWh9i9X2IdX
FxNm/KGY8nttGE23dLdeqj72mvdVrv2jFccZIcNdtwCgWmpazyKMIBcnIREeBNhi7YfqnJWqwOwu
fc5TxXt00Rf6oX7B86uZadi+Ixf5ilnfnfCyuVZ6+8DCRT2P3bnVmUeTIZjvGVupqThMTCcu6+8i
mCi+TdguhjBAttgI0yl783sy9jsZxzyrix6yvp+nVh7uvdJfwx7+nsbqWk0STNPHJ9Vs5nK1EoTI
p4STRyROZi7OghZ8b73a96Tlump5GtqbMLs169MApncvF/SPthEdpTifGwApJUZBk+XvOCXCDQ9G
4L0MLTKhXPOufJP/Vg+3wWDslLAWe1zPtMPXsmqPuqtmTli9+tMQ1wxVWltpVTDdRflyCRlFKkx9
hXkpo+uMSbDBRJgs9G8KzgVSWYJETEPjVngLZZjqguhaY6rsloRwSupOmQbO+TR61qYhdMg0WmUq
3fakIZL13O4MJtatvVWZXwPBCO9QGCchvio9mNF9pWwb7c6X4NBX5xCEgFm4zJUfyk+mjq9MYFuv
uqzf9Kk8h2k+VzSGogFQ+QBk3k/YOVx1JoXE1RmbElx9AF/v+3Mo7nqlkA/KBL+H4PAReHwILt8V
ZGVV+VL3yTifgHtzgvANsHwZTD+ZwH1SVfOlD96fTsD/EIRECOoEeKCXJZmqAerJ1QEwYBoawF2E
hMIcwRYuMwATubnUHKxpzKBk3t4IowatloblHCxFJhKRaOdt166Rdh7a0Lge6KHbrOnnbZLTMujp
URr6ZBHK9fDwV5960wAMv2DoH+jIfzcJm2yVPk3CPj//fupBRZk0if8Woz4darJGuMaPOOH3SZhB
POk06xL/MNA/dpCsP4PDkhwPOg3iiv+gcP83TeLHN7enDvPDoSdq9OKJFEFVEZ6B+CbTDQrqUKku
LpJlstZ6Qr0JAMAwUR+3VYT2uyB1zvT1g5qZD0YIEpFCwOUa7qb7OOFipsDat1zU3XRjt0gpDEY5
ViEtIsKMS652s30opBsqkaWeJVz9IzM3c5VP1PUGpK96nGQoontMivG2sPZFjVFqOYzRUivHfmOE
wV3seXeultUkaoWUX9WktqvuQ9lH+HtjYefRcHBIHuYxGaS1TkWqQw+/skMmXGUFBSwclqJSHNNF
56e1+kvt0R7IfrsOIHl1o3pU4kDBdR2yqoZxEwiwZYXTRFsZxkNNq3A2hA8i46YXIkr/6p0zGfYi
nWWOBIv8dwyvicD9aed8fv5950yfx83/Fqj9ptl9rxcsqOKILKA4v2kwPg6TYJ/acOTZxhpbiEb0
nZuKpJQ3NUnK+Gc69Qc7R8hTS/uzqT999fuPbn0aJrkptE3fjfAU7UV7E7Qq/noipoEZiamOfetl
ULNnOfBe01RYdHj2nRlybYSkwqYopxTYDzpeWoVBlCnI66RUHzr4XiHuB7bVb7k8w1VUdqA4Sadf
Ndlwq8fpEZGRozYp5S83DhdXnz8UJu2xTPqLJapFitFRoUu3spUmhC/auAECE+ZkpjENsHTk5/HC
ttRna8yfTVPCkAYXowZ9XqQ3ywF4suIuAWRzAnU4mh0mZzbteKLQvxpzOkOxz5OmnffU4wdjZGgr
CTLOArixfkoKgW6SvWropwy5L32SbGVik9U+mZo4n4ZlcG5ThmKRck8T/5rnKpY+eAkHBGT0Zm/P
5LZlNiTGdZODbadBuuuI+gHUhn/myhHNk9rvPaNc9t33cdKf4WhQA361pPdYNeWXPEg4rJIhlRjN
3gyy6wE/cqm0FpbeQ+jtb4kGk8Y7Yiz9Md/Q/29g4cHfsgiPjBZTP4fcRTGyoycXRFJa23ogp7hM
cIs0m3ad9qhekWvtzJbsNL9ftoN7HQmdyOJWdqSs/danySHx8LmxVWZsxkondTP2CP3GOL1M8s5x
tfHGF6ciDay5DpwRTLhGxwWCTlB/sAHu8XvBMdaecJAEQEQFGEmoqWgth0NYA9FjP0MZOuEoLYBK
OyErKhAL5/SNB+RSAb0kaXhfTyyntsrJbTMCCxy8u2RjYR/zLHcs9GORGVMcZEsFBlxoe7ITuOO9
ilMT5OeFSxjCUMKo9Zpi3yFaq9voJnARGmrqMI+M9DE0suh7PTK6t22XCqb1ySl1z97AgEOX9kLE
39XhsQ+IL3t+s8+919EigJqi6UwVjKb9XHHkXg+2IK39XWN3Ca56PQyIv/o8NbFnhooKrRV31d/M
5gkq/+U8/fz8+3lK8M5/+quPk3m8EUykZPhqy28NFp/4oQwBIVQ5LCeI8c2L4f0wNZjJY5uAEQHR
Q39GmcVA7tfD9P290Rx9Okxj0Cs870pz21yNUODieVnMhxORzeFePiWv1h1GCctsEW6mHEzjqjtp
T2wB5dq7BJd+6W+Mrbkk9OfADGXrb6S1tMTNUlqKK4anA8A0AXiWQ3Trs76p1s2u2anHUlmCCenZ
XXIf3LePY7A6lYTkPbsU/K/eK5x7eoxmcNRz8ho9w0+zH6pX89xsO6LCb23eS2/gY2665+IgtTMP
du31i5UTYlkW9iPSpOvIOFaTp8HB63bT3F+9kYLXRIqxFXkx8XBbTgTF6tFa+ybimD2ETlPelf1K
K85Tal6Ig8n8794KqmoK07awRjWU3xXlk9ryU2lhfnr+x1aYHJuJJJnS9SabJmro/0IRJAlhl6jg
2CxU+IDTl37sBvULaLlNg0B+3psi7mNpgQqVTYBpFK8LjPEnRbmwJ4L4p9Li46t/jpStwnEM3EI2
t9bQb7hpx3WAm9A8gUYDOfwrJemwMFBpMxEAAlOgjAcDnjl5SiCm6lfYEKLEMEEulK41llLVNMT8
VP48GzZ6KBZxYM5713Lp7zXABaRrdvBS4Ixnj/Zi6LSVRjh9hhFj2Z+zStmMTJYmWpYSJGsztdai
wvvObFssWy3k1Q3ajGqpNbHjw1zFiwALkWjtjbjDqeLSSA+5kNdF7W0a0WHl016NJbq40jpYvj5v
FbEc23ZVCXjRvb6y8dELyAWwL21pzk0k1i3Zfbk2XBkhkg4VfQfpOiSEVMIha4/Qz2AR5PGt2UXX
hWadjeEqxSmw6g911ix8SooIzAONoC8kOOjWTYG7ki3q9GyEujyPquwpDOBE9x0TWjtfSMm+rjZJ
CVQfIq5VSY73bmx709CQK0hQagxc+6FZqga5Cp5j1DJEDcNR62rmN1B1hwfFzqCP3BpZQCxfId+Y
fXxfSOmkIZrM6Py116BMqnDFYkms/LG4HQmmMLLq0OSkDurjrBgHmNjVCQPdDZ8yODkMfCUiGcbO
DnquLGqSqhsgz1luAseq/cEvUCz6fHeEjCPxh6ZXa/CX7WSpFLhjpZp2W7bFnUp0uDEQce1GwxU2
SwGoc3xys2yfqk8sHKoYOTy5A/a8CTFnMhxxV8f2Q5crmEjS1EVJyPssV4ZbjGUNxJx5qvt3vqkj
gNSvEsk9GVK/jwTaHJYdvony2C7zxNDnSgrmr6DaeTZFoeyavgKQt/rnVtSXrGhPPp4Lnof4R56P
AWzBaVoSxyVcgCy68/nNBLaK+6DRr3xqsXKMVq0unYsSfnJNj1moxbGt4WRlcaohLTpQheMGqIhV
qipr1PQrw4KMjh7hEJlrBZC34GM0e+MnmN8KaEhBubJzVEfWiCoJLjTV5YgLWoD1gKyv7eR7X8Jg
MtBc1sW8c28Lknn7kYxiEWEorrDwzbUqQegi4T3K8Pvs01kZXXJmGWNSLbLsNkPjUZGBaqOVqrF2
GH2GOKBzpmBByPkpiNv+CXZnsiqqej0U+dy1470Yrfs0bY+D22zIwJkFODBMHqobHZtCKwdyipxC
RkJ6wfjAt86s0JVk2uR6tWsPl66+jq79urttpGwFnHmEg/kYx+3KVEmgZqQUuM28NvoIltdVUodO
gBOEbHzl2Hlu3UtBGewGydImpn3Au22Q7v1JOBVo8qxU7xO75K6WdJwmhtj5uy8r2kEUTMxosQT+
bR9MYff5svr0/PtlZTFEJAAOVdMUqvjhsqJ0A0y3dUiSCKHeIPUflxVcapgGOoC7+abf5Pb8ULrx
WYasaSpRdQKz4D/og7kB/+Wy+vDqynSZfYCQgt5I9AFgf9s2GLAVVkHYkuJmpFNJ694aXiguSRro
EMQpZFZrnfIdI+Ny1Q5NuVJlY1t6LC8pRErdxhR8+kCxJlxv3yUMMsv0TpT22WN4dm0EX9PpBuwa
ESy0XlRrQxlOqghwDJyWYaWSd8x6npZnJvkPA+u1ENdNmiK0KJ3Ovdj+8Czn33xWeMxKt6Wr3G6+
mdRxDQqDLob/JGVXvVWvCg8pVhoeWzZNnTS3dR9cv1neTZvKYlMVeM5mt6N3iJmxyQ/ytAnZjHVy
XbA1w2mPjtNm7epNmdXHJDXubTZzz6YWY7O1Td2px+pQkHBT+mIbu9ycsWstddtrIMTV8DpFdhWN
0tVbw4SXvx4Aak+53pZ+3XnyTpBmMwuCqMKExX/xBIh/b47A/sLfpTYymLh4TorqNjSSZSpoTru4
XstDG6I1EpiLhPWhkTAH7NOsWZteIwEdEEiSKotk3KrBuOEXufCGZGFn7kvcaS+GOiyrdsAWWJzi
UXvSY3+n99Up1i3O5bu8UtB7NcEGydbIGESbm+02g25oZs+qamyT4NwZ1kz4NnY9/lOuPlfKKsPu
1milaIZdEOChgL+Op+BbUJJkeVTSGVkpo4T5LcqAhRnFw19ueIr821bfYpw5a9iK/1NPObl3fzpl
Pj//45SxvwiZc2tqPf9jCvXfktj+omHnQLwmvo9TGiZ19vspY0IiQbLxHwE5X3o/ZaiVQe2wrPjz
khinlF9PmY+vzqH10yljtkPguqVubhOktfSKDl4Fs1CFw5lvBMIjdRBfrWgXw6CMpOFFcsO9X9aL
IGAabYVQP+Js7uUwO6N4NuTonARTcwosHZURae25TEXrR81Gxs4zyVfldDoNeaGu/PzJqEt7U1eH
zsykb5p2BuZB8jeJ1wJFzl4aL7Fn2iCt9UlsWEZeDa5s3bZtey1Vvj5TJPx8M0t76D1rVXbdiHKs
aLdyj0KrSBIssuV8JBhd9o4oOrJN03QQmOWsSHBKaSBpt2zJyNzEeQ+WHSUXc5CzRR8VmFHoeodU
dLKAhVSyLNCWP3sZMWNF2X8N7DnxIFcZjIqVC0inT2id7cXEI9hZCwAJlucB6iVBc6Ss2xZCPnaa
7kT4MVBXHdoJEayBBu0+O6ky8KadnYbGhmibxweNyOht3EaG45UQpeNaorCSd65c+i9SEWHlgH9p
u8/pmE65ZYcL3/MjJk6jqy60fGj+7nGTrdB7TrWCqgK6/mYbT3/g0zb+/PyPbUxnywfDPVMpN4F7
AHN+gOak8RGEy5BrEj+/ObN82MaItThOkF+8ucUB0n/cxiTRM4lSFPvNYu4PioW3xvVTY/vxzd8a
3w+1QhfmYdjWrb6FOBIsy6Vte4YBZ3BkxpLY6VMh5fbMTUkBAbHsp7RWkjkimdl4bS4syFRuUtsP
MdD4ddfvzDBfhsLzb6xpSttiU+Zo5UQA97B984OlKLJry28MihL80avhNctsGhcDOr8WBDNLdQ+l
X0cn6ArWNvM8tJ0+zWKS38vFuPZCZa+OZAf48SbAOY5upw/Of3WJa+MbOCEmFtMQg6X1vy4fYMFf
V+2n599XLeoeZEMEX8hkaU1Pvq9aeIqyzRBIaMR3TqyRH5eP+gWtEPwPaI/gpZPXyH9XLTHj0DCZ
NQAd/fOlP1i10wd9hmM+/uSTHupjhauXIKCFMdgYZPpkWmCRjLLtXsmC5cT5q/Q7xu5kL7cvIZBF
Gl6KzL2x69SdRSPdfAcIEiup6rhSkhDs0grEamRnlRJ4RjoBA+OkSKjFQ5EbyUKM5STPh0llBwAM
FX4rJ6+Ooqti0J5T86tnhndpUJ7bkUuDtkG69H4WPyV5059cqUJkh3f3lMZxE1orRTujViYCOi2c
poK0n4Bu6kberQeh7U05Y0ZheeE8GSUn9bJh3ROEvP6b1zj1CpN3g/WIg5X43RqfeK4/n8y/PP++
xjGlwEwHbRwemsQhf1zjIP0QrkDY4Qp8XOBQTt6ldD+OZPWLxl6YfOTx4HlzLP6Dxf1mofPzkfzT
K0/hyz8t7iZKTbdIrK1P+kVaxIQqxT7xFZgq1BKVRFzGzA91Yn4Nq4m3ikmgqZa291IVMx/SODgT
kBppGrPhZ7stKC9PFqkIffw4GuSRROssCjeKUlpL7NKNbY23hZV4lFz2SjJ8xWm16IJ/CG4CqTUh
ENodMaRLdzjEAWqlDLKg38HpfImyU2ooWOJGkH8LvIsLRxohFxAl02jIvEQ5b8oM5cxozjzLkOZB
ImvLSq1fezfT4WhSqom0ZpaGTfHMC1NpnoBkzhpMROeNwNNuAC+T3HSVFn93hiLnLGCCJQgwoID/
TZOBsfave+DT8+97QOM4RvxNaPwnCiCFCxtDEBLKUAlM4gOLnXNeRatqMm56gzk+QBmko1nsJRAQ
ayqkeOoPtgLsgV8O+o8/Ou3Oz3sBQ2fVb83I2iqxlyzMTjYWMCWxbhELpuDut3RaOY07ADlPq0lR
K8xF+u51kAxt6U9rrpk0PQ31S8RydCELG5m5h+SzaNAz9kOJ6oLsNJZxnJ1q9cV2v7YSqLJe6szZ
D+roL1M2gBGcpEFN99nQbFqTwzxvF5Xa13NFYQocUTfJ+v3gKfdl5XarBIm0hG0rx3fKOZ5NB7o1
He3jyODAHGJiu5gw123p1Na6MQPHaOg6hHZW5ZVu3BTh1zHzwuc0IJo40KdUcrB9vUBFRydgTCnG
eW47BrHGBlYZLgS8XTaFoAb9cYievSkb1Y2L/j7HSHtOKAXzsQ5flio+dOD3dQylCAecrTZUB9VI
7srRcAKiJhNBZHitk4eYmcmi0VWsWBUm52VnBE4bCjLqxtfWEHeDFx1GPloLJbgIklKtXa/hJFJC
wMt0WdkFOni409tOGHcJ3eCiCUNjzSmKRXltyytl8NR1UaoJmirLmv3d9xuEGpN9ZgIo/i4HnLLq
17396fkfe9uEqAshjUbhX3IP8Wlink3/AN/trSn5UMOh65aJ+1bAM8RED3q/5pgtqzre1v/pWP5k
b08i8k81HMZOH35yvtHHa861Cgj6ZW6izoY52pAgWGr2ss/J+bEQJ/ZJcfBcm3VvuOwNIyRYpAhj
7yxpDCNoKJ7xurmCTD+va5mVRV6hlFawO/rSWI2pv85xF3CEUXozF9exNLKu08bFzQ1gXCCz0vQd
07uTYYfqttekEWe0/+fuvJbbRrMt/EQ4hRxukZhJRUryDUrBRs4ZT38+dM+M1eqpnvKtazxuWxYp
UCL+vffaK0zpSZzxQsJfQjLfB2xakwEmSnOW095ZLDIGa8icAglY6oL7dRYhiAwVVtTSOv5Xoc56
G7JLno+7RiVGVCT3m1ZSTn2x2Aim+pCobJHLhI9m3MJZoSmHXO0woBarU6XhXZwUJ1Gra0/Jl8Nk
GOs2zHSLWLjIfbvDH0OHXpdFa+rHJi0k97e+bYi215ieZQvv3xUC/8fRZ6VtfGkLvz7+521DhdWZ
i+ASAe6v4NrP0Qdn979RQ6mG3GisqOlR12GJO/TTHQMbHn4bWN2fKRe/UA2t/3LHfL7o1XTy8x2T
lEzfYi7re5214hbRhB9G1YuRd7Gfhtlwt5inROwNYs4yRwgvVR5z2g4ounSJdTHyZKkzjuO8JuOs
d1Xnj3ovOviRPQ5ja9zoGkvOQsRE0bBgMU/zazERwWbCGW1DcTeqo6PmOjavoidq+U2jStBF8W3E
1moXqH24GUV5fJAjWKttgfHBMGEHmxIjf0dn4yW6wFot34SacQPLBkeQWd1OSX5TNq8915N2w9Vq
UspLS6C2SZhYkzauWCzfrJV6L1TmvUZejBcHZoWB0chLK+uDauB2jpuDkDfFRhzSY6pNRwNdcbV0
j2qOyoyYuSH2NVnzkM840ZK66lg4LCtuZlFwLJU6F3auth4DWjrcF2lxsDgfCLnYN5LgL7l+CYL0
POdLu4f3lWA9k/ze85iElSgRm6v4Q/qf89j6CV9vvC+P/3njragWtcdYHUa+zGNgCirFgkEQ75G/
ckA0Tce3lymGiyJb4fPdp1LEFEOiUYU1ReLCL9x9PPLvBevzS/8j8PsTVDbN2iAyxmj7tszqHe6i
1zKLiAhshaDC3He8UdLgorSQMPvKhzMlCzK2AbrQ+9WCfxHBz0lLdlOn4sEA+EeO4tC2ji6oF5l1
/mlRRkh8TenlUdIdS6PAzFQmP3fR0d9jQz/WBAiQfGfppQPggWStfe6s0Y67kb31UUANQxuLp1HR
aKfUzDU3r4LqRl3GUxK3XsxCj13S9ENJ0ENUPVlcs/ZItNOxTlh5WWOFKaFo46NvS0N2meLKHZbF
7UpPmS76cgzBxid2V7jgt5bBnp7UvoLXFylAfL0fBN3iBmElb6e4X3o7RaiiQoMprcBr8AJ0clSF
urDVCQeYEpgi+SXT3KKZUcMYT1Ynovyz3G7eKkQVL1Aa8g7zNtB7GOIHWQjuhax+EJfxEokWWtXG
rWucmLsANyb5RTcwnGgGr1OKUzIrNwK5M3mOT5wy+JCK9nU7eJUE1b3eqjgIDrmvCLKnwqOIEsR5
kC9JSrj7vavpOtFhZqzKCC7+VzVdyYJfb+ovj/90U3NarOjkH5knn2mOGBDRgoossv4LzoJQmyb0
X6zwT/WUxTscKqbLP6mRv3RHK//tjv503V+DUia9H4NZaLQ9blqYa7WboX1ARJG/TiM+fUpt5xpO
V10DGyOF1hVjQiuXflycBKV3QmO+Da0fi3nbZc1tLJAEorJMtaBYW+fO2FOSbsBmGo9FzSawCJ8v
yV15q83m3Ep0dYLwoA9HHalSB2eskxY3xOxFQnMx6M21N6JHc0hvh5Ls0eGbJO7r5kMYroWcOpH1
PWjujezF4B7JCsWLjYsAJQXoMwNXr7vmLmiZ+aQqf9SNDNPx4oxxIwY1UUMSqeDNYu7njMSqtG+Y
BdGzXir8UiZDkQ6qhGgEVclNNPMvOOAHpzh4b0Vzl0kfch93jpJZ7/PYOm1Yot6qT5aghZ7Sj7Ff
RX24iwa8MHPM/dDVbUq4B5ne4s+W3mnpiJCFm37+piNr7fLvRRbtwk5x9Fx6xEUeN5nKWzJrn1iK
16cHmbZAtnAEaZlzm3ZTLJA69fwNd1bsI5WHFPpCHjA9JAndD97H36cMKrYkO92c7EKl3EZWY9mV
0XB9QiV/zxfcRrvAEn0pyEha5xyHRJpfSwTeskUEcVnZRdoczI7m3dA3v/eJYDAAcqdpsCEVWs1/
7K9hG//tRPjy+H+fCOb/qaQagObiDcJebE3r+Nlf6wD3f1JgvuCuCsoRBQDsX+jr5yIvM5KyWFOY
Wblc41eOBGsdOr9gr/Tp/3ndazzJ5xY7nPspnfAQ2Stt8VRmyyFaufM5fMJ+UWNETKnGbRoXt4Mo
P9Dz3ystU6YSSE/WEuJNZCTbJhrpbTsvE8T7tl8GL7WC9Llrh/rCWzN06yK77dvmWQ9lNlh9N32v
lGYnWOYl0d9UOTy0WrePI5pVfVGat2EsfKsCdx2LbWSixopaEgasMN2n7BthdRSd3bfJHvTUlgXj
20jcUbTmHrWMmEbcHpNOOhT4QOBFSDRTDMWyJTEpEOXdFJHIEBMLTKISnLStKCVeqL235C1pnBQB
0dVQBj2kHm4YvsdxfTKr/KlWI0ftgqemm915RGQipK4ZGbtaq+4E/MrbsD/GRmuXVudg9HCTpDBZ
M6yDL7p+jUNzrczQg3Bfm5QDwTlORq7COA+HlJyFljMHXrzdmFZqS9nc7Npm+s3n3JWGjwySG0Zb
F2H/eB+uLI2vlfnL43/ehxq3lAYGA9Tzp8T7533IJpyvqMkY6vw5Av+EhzA8sejSf8aT/Bx2ZdJG
kajLugx1hUv5hXZbo2//dCeSciIz1+sWDDtUZX9e3uc7EcVSF7U5jGtD+tE7pmO5gjsIsHJ7rKfA
VK1rRHiObBzMHh/Aexk3sGmeYZY8Nj/q3mlM+FS7UXGq6/IDR7Nki6bbFtw2eJySG7MiLBDvDgN7
ZbvpwGQcoNAkceX5DduN9hBfhsds2YzkiAjG1lR2Y/001c9N+PFb1wRZYZZa1TAUhv/FdQIK+dt7
8evjf74X2TZjJUuEzZ828X+pCSuDn00E77p1+/F5G0deHuk7OFj+Act8Gv0wKVhNaTH8AcqBXfFL
o5+8NsCf3owUFRCKTy/9K/KiRzCw44VdmRlvFYjyriKAglg6xiVRjhOa0im3Y5KeTUG4NaBVu+aS
Qo0PzH3bSddB6vGpwfYmwklSzKZ9XpS7MSR4ouvfJ5WtQmjgSJJL2wDedGoMROoI2y4j5z5PH/Nu
vFf6EFkf+ZA9+tkq2ebhCZHwYyY2aG1HOXMX4Va02kvBxlBJRC+o4mOBPr5Sk21C/GcR6MOmwT8v
iPTvkwbbWYQBFVrkZgxvcYkGtx13ybCrjPOSLDdDoJ1J1MKe+k0zT3pZ21X/IjfB+xDLlAfcqttX
OvtvcTxgvRsSIVgXu6jACV9q0nxjrfQrI6chDGQ53aYVzOgEMrqkxYEfWoMb9qQFo6lAu9CWbkAZ
q6KBtDfB8Bf2tf4YKvltp4V4vNXQoMseTpOFOgiDhUMT4WRETZD/KA5rmcBwyQ6bE5ammyJiTUJ6
j9Crp5E0n5ZUH2ON90nlh2zN0gnX4J+OBCDkoDgHc8R4uooCfxlCMKM1V6jO62ijtd/r6JQUz8bw
CC/cT9UfRa3YEFdd1nReGFopHHpCi1SED4I+upJaSrYZV4PTZIlkUzLvNDKPzE6ofew0ZqdZA5Fg
1T/WUfNaJpMvid0xZPq29Lz7UcQBzIOh2jNu0wh/i+qGMKB3mLRcWpIhjZTF13KublMz3Ytqd0SK
+zYKieGaBolzKtkC/FeI52MrJ98VndoZ64StND1E36A86tlykiP1PqbRNQj0tvHIaYDjOieI/MRU
Z68x1Ntes/gGdc91g2VPC1m/JjBDS3ZqOdqpku8iUThnS/ZSRcElDrMRZrw4kqF6u4R3eOW0wX1v
HPMlX/1nnCo3yFQt0GTKtWuiVm3UDqki4R++XBXXsbb2FgoIJytxlA8i3MO7NeJP7BxVENPfu/WW
gbEof0BdBq3tP5d8yfx7yf/6+E/HLI4KpJX9EVu6Eht+VnwOYL4WJmmser/03n/kQvMbCqh1pfuz
9+aUBe9CrEjHbKwUil+p+OofksIvzffnK5d4YZ9L/qRCmemYJvdkAGwtfZHIMz8MvYN5Zvg6PCsX
5b7BFMqWT73+gM0YkmhCZnqRCVuyczxVdziU3UjPk485GIYF2tNiQs+0AZvhsncVCilHx1GMqErM
VojhvRSkBRM1zoi6TW1sg21SwTxdRnlj44bkVJPq99CuE4IurolC6EcKyHdWA3y2iD13CX6XW0d4
CX0aD/Vintu3/In8InpqnBN0F/hKJ4s48/F3Na17GefS3mlnO77KhPpd4mQrMZ9q4bXTH/t9cCJs
08dLVgQ7J/bnaVHciuxO4RmZDTKXTfGuQ7hGzRhvLPQ7uE+qAsz2++Up9MJ0UxB42YpE6ky3hXhH
1FBeOvkm3xRPJKA5ODNYTk12/Z2BfaqDhTHizfYcDIi2bNIFM8O2XuebIh7s6aPLK5t8E3GfdXuc
awV/UJwemddzuZqW8o2/E/cF+7g2cXS8QAObscTjVneWDt81ZNVYySXCtm/1S5RKe0F7S4MnwXoc
OXjBS8rGLi7K2/SUPhq4mOoPLSkH6LuIjnhoQTNzW70JT2jp55cZBmDi4Ac73+AtNzrzi+427A0c
fVe94XoeIBhFN3A3PU1b/V1yzsSHbMG58F6tvcme0YBP1usQvgLQOsK9uon6jX7bil4+kPKJ8tyO
3qeP+ECiS31n+PN5GuwRM7gH0hU39bdMPA6XXHTGTeEnfuSbmM1tuz2rfHhc79W2IUHG7hO34WkN
dFi9ly0Sll3jIa2uMabL+WZgSbIxDuV+uMxnPbzMxlnEW5a3Y/KsBz7mZtaCGvtVVNwY7+mJd55a
OuJq+FO99tJVZ9F/XS3j8DkLbITsp1nfFWvmHmGMUgt7bD9O/dmav3WjvqHjLXENjreR7mr1MXyv
b6zF6wBd99ZQevLF+jZmjpa51rf0WG2lTfWjGN0MGOQbFQGnNO6E3g6fcWcF2h7O01mPNuGIjavf
lft52gzLm9zhQbQfyr1FAOoHIqhub6suAj1eC4jNB5YkFQbetWpHHZk0j6J8gySR1YkVfVO776HC
W7HE1N4X6vi0dBheY+QxYg73qpABq3hliOv9ZdS9vt4mswO3iPdX5mW30Bak7qOSpm2YdQ7hsHpv
bMaAxSw5KwVJGmqlerJ5p3kRubuFxThp+dJUOr930860JkNx01ejr/8B5LDg+HvT/uXxn6oJ2C2K
JeRV/1Ih/Cwna+MNuU6BIIqq92fPTsnQVxooNQbKA/y6v1QT2Ndo2vmEdf78tWry32h0DBT/eeVr
VsbnahIKYSWxLdX2qvKM/bMWyHZIPvo37Hw90ElOsoa7uKzwxrSF0F1b72k8LKGHHiHPI1tj39eM
JBmfdI3UmAZ2zF5CVchSkayiSfmY0QRg6tSSRc94wt1KYvxtJ5JXiZVivyXroIBHdOzvmhf+XMs7
9TrsyFFMy0N00V843sQX4Srel9Wps55qy+72WHVIwbM5lDCFSJBLHgqV9DrMSrJ4M+NwLeMNK1Ys
a860ZCauOVv5HBdbXF+X+Ch0DqavS/mwxYJjYD1i9D8EJK8S60uEP+T2IZ638+5ueh6ra/+jOiJa
NtBrcB7IR3JcsNgs7WSwn7V3ww5uoVkQem9GGMUjhncq2W5zV4OfOthC+k38oesHgOO5zRyZg9lq
443cHc1c3a4fIjHLScmG49N34voM4w8CsxdfpFfuHRmd0VW4n9xa81Ez2KV9GtzVFIDvKKlxXr7f
zUipsuuu3fjprYyGKtrPqbeaeAr4EJhewDk9GZxpfv246Kf2u/TUrjlOiCsRo9gdYXp4/DPfJ8R7
2yBtpjti6r4LHoon3FFWEvBqrR345rEx/Kg9T3dj7/Ht5ViaPwI/dmJMtzvIVa0bj/uUExCPRFdw
BCfdjY3XPWZ8Q0RCnIjkkXBYCR+0CR814VyRyNQ/twHWAduMv2TVgcgiKTqVREpD9i0FZqfvuXDS
h9rW0qdEeVgyFTiCoijvZTxOVbw3N0p+wwbBXs6xY70GvKXYZOOKj6dlIm/HSMQTyXRggCKiofq1
uIMPw0l9EIa9pl/lio1cOXkcyPMHB3P7Ag0mw1VtxMv+JiNEu9+W2Mqn07NAUcFoXVa8ESrnZbmV
75mpwvgxPapo91JY0p0zvSaNwyST7cZdv8vuFqcjdvXUS+6EcQlYvvgQxsQyFXbR9fac+MN58erV
Md3R6Rm2KKrJagW6hCBqiztjw3n+GjuzT46DVftkK6Qj1uyZraiHBQ94vhvYjteHUNk1wnva+421
j1WZ9YFdTGcTPwhSwnPpvRroGjLXrG6tZSPyU66yGTne03DbULN303XCb856RCFe5Xvs6mXq7gZW
2jbwlmGHECnSnWz0avzsXCEa/cHYxDGlZDoLQEXGvcVKiG2tUpNaa9xLO0YqJyCYIfCyU3aKbtP7
9No9IyIk0oFJBm8MYYteItodhK1yP9+aj5heLI3HwaPmNyIesJmTPQffyVFrG/KcfI3NzUHRd3q2
6SafEIv5tlR9TJvJt79g6dw90iY2bzksJ2OnKIMnYG5fIDA6BBjjDIfKAGO2oWmYh8Zw0ue23tYs
OQt7hgnY7GdCN59j4tjDq2jVdjadOQmxw5+jp9+7JJJrwiYBkje54cBG/4ipKv+lJH55/M+SiP0V
qmBUDvKq9fnLbkOB2QBCinkLbhYW5egTpopTs2pgUwHNATrez5qo/B820iKLEjw1iX1BbPELmCqv
8e84FtpA0h95Tl7CyqP4XBMDfR6TADbnHiMAyhwcBLp4CGVWs9XMxWd55nfHZNfvo80AjMTzEL+p
2qJXX8VN4/O2hxhTHlLMEilKMOIMvTuFYupPzDHNC4kFzbFdj/ttV54K8So9yPGtXh/SRrhjZuNX
NwgEPOuVjSEUd8WSZ5tJgS+Ezdu2GSkbG9Xws3HNc2FKaBRYsWzn3Rw8JHIgjRf9Lhn3Gs6+WYHv
S4JthZcdjcm3oP2gOMLLmBrCLqQ+CISKCJABJicSORy4Lac7DW1T+cTRj/1/FGyD74W4svFmvwsP
xRNmTfvkfn7Ur8A6w03OM13ieT+9ZW4l0ZUTBVPv9O5aTH6XCDaW0za3NQ5bbqddSHRuaq+6l5fb
fgOSUjvJeDOfmsIvo+K5n13rWGjlUdTru7Cz2ZZ7tSjvISNt31pssvV4DWoJrjLBG/E9DtTBlTXn
BCYy7BvMCBYWlY80FKyPFQ7KDPPLj1E5SQtF1p9c0YH1+Nxpx6ncFvhlxX6Jw5XzkLVPeoodgnyQ
03NBOKHYfRs1rneHg96QOnjLV/ftZvxe3Ye4XD61zEzCtd1gtTFiGOykkY8PH4kyDQLNG3O3HLL5
u1yy/XaIrPeQZsZPlQTAtCmeO7JQHjmcw/Y8M2p0H2Z8T4uSyed+8sr94hJnlc8ukw+/jyKWycBi
PvMN2bsVWbKk15FCXdnzWTvG010v77Qjw19PQAgyy5so3403lAoy74q3eUTz6Mwfqr4L/MDXY9y9
kRzkO+msuoTB8Gu6E3fiLnaCrX5s/cp7f9fdeMPqgLzYV1xYUq104wpSTdU9JrMnpcm9lkx0FqJj
6CeBautHBTkQQvXDohLPwuRlk3KaNKqA+FBGJtkxdxWRlnK7T/B7w+c5znaG+V3otmupzuQt9RdT
DRjRfQLG5RV35UsaI2B19G3nzDvpKhORM/vmpfOkDTEtOpHKje525gQbR64WzBod1e2Z6SUJjfaB
0JvYlYEAUmqkms7kgXrtC57foaDzlfwMCgANDJM+nHM74c34EPI+PfDt4TPpY/CtdjWP77HJK0oK
p8bRGx27Fw7EOd7Uaxu8p/kBALVVu/NopxixB0feNdVGMZzkCouWN9/ilbRfXFr1hNQkh4R0WjbR
uT/mH7Mfk7yCrDXelc1W2odMh/oDu8sZoztb26j0BtNmehzfhBfJU1nPe/xUH6qDfJlMeiv9fnGW
19ntyTNxRN4HtvLUXOZvDaPyt6Fz+rvIwabXDT3xe9l9I3MpXt8/beHOGL5kznCfkQYFJJ841SF/
ZmFabBme7ebQmj/0nci2tiMWgRdvD4fw+4OxLcll6W8rJns/9UKvLo+qDKzJj2ObbsBQjMBRh110
oS+tT4VrXnvlVEXe4iv3VHeOJdOztkTE33Y+2E6asxV1hXsCkddg0GfK/E2nXtEr07+oLs2UdZqf
jU0a0NQ77bE+GrfRdbrtcTfwWQNk9abuX0Jhy3wAFqI+qOF1FG5xyJMtyQE15Y4wg10sHqqDce7e
wtDp8dnaD9zIYDznISDhHhKYs8jbAmTEEe8BmU/6JXvNzgJTTHJXFB6GxRfzXr0fb1gtWxifsH9I
TlJymmKiOjU85jBAnHsvXUYbax8Oc/mScIRlO6u8t6q3QTlhZJJKx4W4PnhxRGkRx6QSAh7hepjQ
aQbY8iX8eYTnhk5o3lrpd2hdgW+VHpE/rUWe3I0VXnR6rg6VgAZQJyZwL7DQD6aQXCDepGMHfdRT
rqFl99lLH5NpBK8EFCD9PksfHUFYgX411H0efKvD97k7zVyvpmy4+zjzjfi+hnVX6pNXlZbXj+JZ
1F/o7KbyZNAccYTpnhWd4c02g+TOvHRasi6bNkEz7FKLEL7QVq/44wuvuoGtzAtZtKH4bZozT+j2
nfkmlC/xKTiWmX5f55dWPvPzyYmpMYBPGr3ecMsmcc088FQRTAYi+RbwJtoQq3DPga70G8kn7s90
3fYRyBINVtZ7ONscxo1+bTP7xAeh6UBSAVeiwL5Tq3BBO/SIcH1xUxEm5Q7lLQFhwvqxCfiuZnVv
p7YrjXYrOdnGuswOrurbO94fO791rMPlIm2Vp/7UbirIgswje/W1v/smFh55XKjEUocAL0flck7R
BfJwE4C0cNgTStXabFib3jkIkf1sIhGOh+hUaOE2U0EUZ/dchlcFatQiOuWLAjFB7OIDyiKnLzkO
rZNIlcgvOuBP1yV+PmUHySjdZSp9nDI7fwl2wZXKJ91HRGglMJPd3qlBueLKdI0QkAr6XxCdSFp3
uI0a3rbLo3hk85s+G9/pb2e2uhAD3RUZwokRwJK2oWVqPExYVdenFEKSsG/KA5AZUcFsTT6yO6u+
VtGpZrKZ70vCLp4qothI6qLFiS/9AZ6jPB+zx/rNeoB4QXcyUH8St668tr43G0djuWWHfuVgnDEK
DcqFxYU8NHppQhAq2QlL8y0bs83Qm5spo+uCkkWhOswMFQ0uILIU20L2UVqEU2NvJ/7mYJWBTN6S
yCREevw/Vh9gS38Hq748/lNnTvgLewokLXCO/rL6wEkdjhP+ziuK9RmsUv6PdTf9OA61Gou0v3KL
JfSef2aTr+uSX2jLsVb5e1su/7zuP9fPn5jF+KNP+IYBVRW7xs922S56EO71jXmbX6X35bnEICPk
ULFHD9SqL76zEMkxWZz89keb7ICeheLS56afX9kvLKq3PJs0w8BWzewnVGM0YMmOh8o5Zlzrx0F9
gOh5mvi1/9F3dqruit3yDOIDPlONt4KGgRVA1TYmJBswiU1Mg9qewdgnzhmRGH8lTJUZdrm3JEi1
LB7s/k1NHsCYE+vOKp7CfjeB8T7gyq4FPqMvKVn8gb/2xvqEiwiv6sDewzlcr4frIbUPis0fr6Q/
/vF/9jZ2xQHQ+NcDOyB3/fv6PxY1mys1xGv83lktKNu9seaHf5iT3epuRYHINiaAeZIUrmFgNqIH
RyUAASTBUbsLA4L53ieleQ9y9EEPdJN1T/jbzXKm2aJR6sfNJHpSzs7kZrDpM0HSwoLVpBfljpns
oDjJ+iHSvPXjd+Fde6122UN8p+8nN7nRf8zX6kF47h7q86V76M/DTn2ddvCxwAC5AhWjvTuDrNnW
Vo74xGPj7bNYMvfFAxrx7gjcJJ25BP3YDO8k4TUgOznN30IUDXa4tFoBSQOT/sJKRCbhLH7LgLEG
znFpedQyLuGADeEYnSMeKKn7jjGL+DM8fVq3E1FhPCCOoFkcPwLVSdX6puYSmi7wjBJm1w2hmmN3
gtpmOZn4QPoeDS9XM4j7ubnQe65MzNjjIsngBI0vFdS/Xv0SBIx+3Slms0bxPdQvsXyWmnNz4lr4
tH1i/9hu9/eOsz97nuccvY2nOJJn+qaveMGbNNmlb2776Gxu8UdGVuJwldghmt1tMOyRhGmP4we+
/XH22pffhlvIDPYjb1CXqrph7nLCt+r290Y0IKgw2JMR8idX6h8RDYstwBeWmPzl8f8+NxERihx/
JkcmXF/5r/YleHKuygsWw+u/AHZ8QjRMNgPwdf6jofrJEls/jDnEv9zT5F86OvkafyPm/Lxy5avV
GaYhqt7gQrSP8wzAdzA50zrTwkvE6ul4wklPTrqQVC9BWha3UvVAZDLh5ZtxVgcbnCRFX2Ds1SDH
JN+qUuRO4YNQ4TuYtDsJBrAFE7iEESzJGKDAEA5Ntp35Ncpl8gw1fSzvdCUdX0OiAX4MamPYWFP/
1u/D1bIYTelKxiUx/J+RNej/f3sffn38v9+H5BgTsUBisYIrMjulv6jygNMMTEowLIGb9ldkTYRR
jHnxvwR4n7ZNeMcq7J/gsf1b3v5LJXzdJn3hLny+9PUiPiNrxiLMCdwKdT/fsn2xyPSQbOHQ+ESe
uOGPGnaP+IMU3/JQHxBCj4azWnHmHjVLpfcl75JybNk11spUVlfbGcLtpNyJ8y4E0JZjgjOvRucA
rij3D5EjeszsMSFqJZackw9y5+L61P7o9Zdo3IOrSA9D7zUv8Ta9M6/DjU/k7DaWt33pkVsiK5t5
XSakzphvo/B95FHP+veuoTWHv9TbQ/uiHQkDrk8ypfR1Xcpu2KZmB6CAsQJPYKXAIMeD23NxWAgy
5B+ADEaK6B8rBxKHz9kh4YaUL7rLDn68mRoHOOZD7nD4O8ArorZVljsQtXudb9YEGnm33C38Ju9i
ZPWiV80uDDa+0ozPJxafrlR6hrIhteplvOkJRGYjAXKIvSqtAIG51h1Lmval0Oy+vI2mi+YpzIep
Q2g6IW/7aXnh04FKeMax3kJ6yJ/5slp9WIEjqhtCdjE/Uu/0Iz8d5QaF0vzBUNO+LGe+IAHFKAjX
jYrgbUhkXV9u4cs74Xv/woWfNQ8GBZlyT+veaGDBUfrDKff1A5y3OLukrnwQD1tyZWDDlSrZ6rQA
DPvMyl6AxafsrRxz9iMJ3FO2j03Ix5xW3FeqPT+ll/wC55wY1EdTdPPJJ879MJ0f5S2wDZBmdmdu
0ULwmjJIEhR309qCYOZbtRkARU/8NaJ9JNlnOTiz4mrhZToDNJFrW1C+WSFUzJl8oiwDLtgQXc7J
IXSGs3jU/cVrbwr5NJwt8ic1N+49az+4LPhXN+xoYTMIKGEh3y4RbvEN2tf4476HzVsKzNsz/+fY
l2Cqg0kruG3zbD20RApHmzXTg5KublaOH178WaA7htDa+l10io0XC484Nj9mgZ4G5Yyn3k1ue5BP
FRyWy+99xmJxoa812YBo/T9mJNzF/n7Gfnn8zzOWVT4uUZzef8iVOS1/LvRxOeRo1f5tf/O51q/G
ZgxKq2bzD+bYv0s9u34s83lKhWiQXyaEa//tiP105V99cVBt56FcccQGWMDj8yGZj6N1VpedXhyU
YC8F+8LYytKeX7O0T9O9EB/D8qbNv4+L6Fpi5MzJduiVA6u0qdvAmi3bOzBrXBncagkdcXGmmMPW
Hp6X+/BNjuCh2iaLVZhnFpr/5Kn+wVJvE1feVIBtrYsL7QH+uLVnhasBrR26F+PY7hltsmdGkRJ8
VvE6+TyMG/4s51ul/MZ+VM64Y93CeMUlzQbCmedTuwd5mgeXj7MVWZPss+cqv1REhr0Gih9Ol3l5
mRroSsFG31RHcdlF2l0y3c+OPF/a9q0xH8Ec6enn4RFEFlNPRy0OQXtUN4uMKnqwT8pyI1ueeFIt
BGO2xtpW73yQT3YG+bGsNmxtzNc5eG5I65GJPjd86WH6aPBhZGiZ4rdZo+fv/AjJmTPcCCooCAEZ
buSE4MzKZmGlkmor0268K4u9+cpzBFf9tetOPP9aT+4i6T4J3xVqleJKfgv7Ck/Ca8YRvqPaCIlf
XBYgIDZIybMVsHrasc6GMlXJ5z8vKLVcQNrpbbhRtKOJJ5FF5HRla/mjUlF1A5tfRfAejseQYnc3
J6kjQv8hn3T9NIol9AxMGPXl1Qh2DcQhkblF3hmBTVnkH/h9BkhG6foxfJiv8SE9kP0SOdOO6Q2G
Ya6cmh7Q2uHZzKuO7r1/t3zLD2BuHUL5wn/rdX8Ph+HY3fCpY32I9Qe5OZtXnlUs3NBgUDvEB55A
R0bjY0KDG+7ysDxgiMu/1Hs+qbvhNxD4zucjrNVEr49v+czgGN7F83bgu2T5+ZZnZAGWkobnMJEJ
V+XE2EbF0gqXRUhxmG7XiDTR+6OMTXeUYVn3pjvrlXJZsx9Yy6oD7WwWfT4CPyV2QZZF0adKUsw6
fgzydlFOxXh8jzWHp5WUE9a7NwnsAvjJUGRsnvGGr6ofIxLmWbl0FYAzM3U2O+taQONO/ZOCYL3y
qQC/sCz4CmHozTes7HcZlpiuuOO52djMH5qXamTZ0xzoRzYXy4qgppmz8h/4KgsSDVoJajAQcL6V
H6jKPD+vPN/yOnk9rEp4Faq7nM0jddzyKo+GYLoLCnuhLDs1EmNA9JXWALNGO1eN3T7HbCFQ/VPD
svmih1epDNxa5QWonhl/sw4rmswaKnhfU9F70R9YXc3O9K3YM3riSXqCOccTVd58sVKHCk9+auJ3
97rii68iwfe+jB37OElOf3y/UYEPgI99OpBJ2fw/d2fW1Lbapuv/0ufK1jx01T6xLM/YBgMBTlRM
0TzP+vX7EllpHPJ9a3U6VbtTMRRZC5AtC73P+wz3EPhHGigC988zEvLVkSY75W39QtXMf9JYaZR5
UR6ofrFEH/ztcGISdaLulqqZp9muS1kybdkj9+yeLxNqDhxLu7Fubyj52dll/qor8VpPZ+FWumiv
+P2O5cfiZK3kS+PWSPqZL09NnLYqHoXuSvS3PBOsTZ91v2yFkxeqG2FaoT29fmdov+CDuJzwHKti
oE06l4H7yd4Ntgh2qaenMm1uLQAwMcD6TvpMshH20tHQun3IMLeWzFmb9wB5ngoon/6dqAJzQcph
R1O0tKpdkIE0OQLImKp725uaH+MM4BWomz9726cpiiQjEL0Jy/f3pRXW0z9u+x+Of9/22cDZ9yfB
Run7zqgIdRvVBcSrJjzeGWSBrR13PuVcN+xs14edDfiBXsSb4unPFPiqTs34Q2F1duLmB8iCkA2C
PGo+M554I4PAawsErZifL110sJkeekt3jfklqT6qX1/aeMHcpNta6wmrEC/DJRjxhcucJdgbxaWe
WICASxptxZ2QFhfDPo8f5WLrUiORLDuI4R3RGJ3TmrvKG4fhBQp2NOyirbUgXKdzZa6iqD1FZvPR
72aUTMy0yd3vuyumqewmrFY0f9bsJQdqp+JC8rfsD+1Rf2RjeIq2TFFwumrFhQ7gd9ld8T8KAngr
jmYDoEEYx1ftS3dFbGcbEerLniE4CftOf+Tl2dSn3WfCuh8D5lNMQHSHMTCb8ROnyoiX2rGaT/sQ
eVLL3JSCbwI5Pz0RPqUHendEeqJrWl410gtxfuo3PrTEfu+mrMEYPE7xfoWFx3AADMeMj/jKUMus
r9G3iB0OJaYDWybcEskpza7icKNNz/q2y4gnFYw6U8eID3Ner4z9uhZnLkSemX9S5/psHJz0NlpH
62ynLTWGxvWXaG0yfVtE/lx+Tm/9R+OSJO45wz8Fv26KIYh94LdIxcjO5tLWnRPihe4QFGssrK8A
8D+a1qNHDXFhHoOL9Em/Fl/w58gpW8qZtPQfRxs55Ct9QegjhEXz8Bag2uzellYabet891pdeE7y
mlys8+hAAhPly3QlrgEGMnwqKWFJNty1t2OyyA6GwyIlZyAgobPI22cQeTKpTwMghC7ytBF7h5SN
kDuSjYrhJKNztqXEemFDrfVrQPeUXZi28hmxUa4I9Ui8laITywc6swR2o8Q0fEelR9GmWI51C2OH
qk01X3oERDclH/yEQg85vCC2abIymCXO80xgLNGwvje8RUpfWLxmZwEpxjbAt1vYvnavcvuCSj0S
78sNRzRHsK2B+9AdynTDL9YAsmv9nk2u6qMFBPrbvqBL4NCzKJMDmFk2n/YSDFp34EvpzSWmbqSt
/YHGvn5DU78tVqblaJG75Ej6IMwnq001rGl7k/bIr9WssgeYRVuDMWR0GfCR3fgLF/vaRXIzPvkw
+k/BpfKZ8t1hcTj1qb5RP/uX+YV3sObW3Nzre+r2vXg1nvJn7u+VteKyJeTjlq2k8/HBxAuYtxdu
MTiIFswHqo21EpdYBOOnAz20sRXQhKCGVvpNteGtgQpmgnfiuyTooPT4OizHE//w3nIaNzCZvOQo
c6Q3cHvp1x4AKAim8Qp32PriD9+ZELAD14anBPvE3+9M4N/+xc70/fFnOxMwNbymJ8DcW2n5Xo+y
NWlvYLm3Letb45l9aeqA/5fK8PeUUBlNSoNeIVXkT0Lp5Df4+MeGH8pe39721Bg/b/j1ijWmriAo
m/S5yaCWuNLaBEpbIRTSCpfcR/0hoFyE8LIDMBQwdnuQTtJJ2AourZKNtqODB8Jp2AOEYi10d1RT
IKUouEBdbM3gbhhvMAeCdNmBDuMnPGUsLIUt9aG0zhwYTLYxBwBeAny7G/pFxOCbLYTCZyqdSMXY
WkIGMtfpHOIGwJXI0bYNXhoz4yk/xQKaV4tkk132A6429UY21yzGkaI2Xrlrn5s7ufG504kfjKdR
6fLnloc/2pwNgXwaYa2Z70/ZPVGtvyLj744AXMS1DNYHYTC+C763r6eSI12hY0s8JYaD92I720Vb
IEjj2nwkJADeoRBjM4WStFTZjUj/r5R9CbrF2rtzd+4fiovgUvvc3FSn2PEdhOtnMtEgOHk07p7i
Gw+K5ZyAd+Nf+pfhZX2hf1a3AZ0+GyzBK0GKkBCh2LQG38QGhnMitlNLiCbUEKBW5Gu2NLp9vDcm
gC1hjvB85Et3RbWm0Gww9rw1Jl4c6fvGbQR4QaBfcN0viaoZyIgpUW8vgeGq7IyAaNw7XjIlErp3
ef8U3cX8OSanRlHxnc6nLA8XSvTKqG6h53cxnUzE0kGoyDiGGDE1FI1gGrbKOC4SFDOHJdx1OAjP
4jVmpKskLlZNkpA3zPJrZS0swlc9c+rnHpRgO0fNrRa9GW3kcqFf+LsGbBqj0swZT/2RjjQCFMOa
yCdsu8tIR4S6vhlheyUyxbFs/uEZts4AQUNnDLmFKdH82yHapEX7YYgGwOC747/FMeMTKfQZ54Uj
vwUy5ms6s5J/hT2Yem1wKxkdYUo9KZF8y7CRm9Y0nVPELA/3O370E6OLCVTxQ4J9dt7W1HY7Ax8E
hRGNhllrGE4jrwMYBjBK61aLEHCUgeJkNEgoHHE/S2OMqVzcnczsdkSJyGrXcqE+YsxxjMbLDEXO
uCb59Wt3Vgu1ucYRCyxnmKCzoGnJJk3kfh1odYkPdBT6dhJUS10nle3bclXEEUg1SY+cvg/MVTD5
hiHN1DlljtqffK2DEOwZubcNpAOfQgDc8pgK214B71Zl5DTVJKuGNVu9jBKU0FBck5ukhdkh4eND
Ko8irYw2m4xGWzlptQU9/hsqKhF+dpEb0UNtSZ0deoLvtAilGUY4x5N6pSoezTIQfLnmO5XWqYtC
CO0ekbRC1e5qA9mokT6ChldRq1LwNsDiagYO0fRWssg6SKO2htb6qJfh3ADNX1fbPzpVMKZ6UkYi
Gnj8P84HJ1nPD0vs4/Hflpj5CeqY8nXl/qDaqaJyAreZEeEb8uc8WbDILuhSf5SxxqwLKRPyGUy0
TZXb/GeWGGryP66x8xM3PiQLHeQLs6kGFTkIzHVVaxDBYGg7Kc0ZrqjxdlSEnRmXs2Lwj3rrlgA6
ZJaNfkdlq5N8WsGjEkjPQTnuKrVfxcpjEnmPCq0ZP9T3WZ/vaoFxd2d6DfXK7WRVj3kOwBJa3tpd
WuQFfjVUHbLLKEZxcZwU/T4CPdxP4gHI3WbbeihKx8jTzi6ySFlqAYruIcNtu2ubdcIriAKOxbI0
XJlui09rBEJT9kyUCYZtr7mUALm7rvwMZxz8cLSktYeOAkQw7axSVykeO/gYnxS+rwbLUf1iVb4j
Z+DyDEEHN6uFqxqIeT3qYP8b9TKQWhPsHZbvKTh/Jb7TASqBuIEf5eTaQynRCGwSWnmUhrhz++ai
Da9D31uhv7AvJ6yiNF6qnUH1kYfHOBJhvGa9OxMziUmrXB1jQd9r6lbo6XQmueeofrrsO/c5Hrs7
wUTwcPTQCMylRVuao5OX9Bw80bM9upKh7y9D4eSGh9y9MOMHPcVQO9vFlGhlezEo/czV8HIonn3l
AUnufQzMwPMNG9tJK2lgMSRL2SMD0E4yrriFtBkrSiLhagAHYxa100vwxq21VnS2mIjrNjv6PsCq
Vz1O5xZCTkQSfVia9DQ1KIhJqNmWiFRbYs4U7+TT15RSDzvR8UrQh73f7fScPlty63EDhCIKEFU6
uVg8yIUcXaMI8dq5meFIrb9ELpohRHKQKQMNL1p4kbrooydJhSEJvjRkYulp9AahKxWc6W3qM6K0
ho0sgFQWBnGjJ8aF5MpPyTBuUCFf+a5A07u/wfcatKsIbHXMB5qvui0Y95WiIEr1mBn3cW/NfY3L
ZyrwwyrFh+agT7eyCnpNacwbX2kWKOtJiyTJNVjWUT6ruxTFvLB7rpVkwJwgrE9/dGCFbAuS4S0d
QODhH3IXiSLtQ2D9ePy3wErugkMGzgMIhhNgRcaJZ7kLeAuQP3B5p/EeUe1baEUTWUYsgp4i0Mmv
R71nL2g7wWQAro58z0+GVp0T/zF7eX/n+gQQOsteFD3O4zAbNIiT6QYAsVFDa6/CxPYreB5Vj9+6
ljJmU4ZegeY65es02aDszErCUxPcGoU0jz3V8c1V4n/x04MORNeny+NZG4leYtnouJEe/TZghJTf
jQpLrvK0qwJ/PtjpPoO79Ipf2oQdWmcdrQnVvPRw/VRrGl9pqGE0mijDxhTbkon89F9MAlZ6jASi
jIK/HU/Szd04+o6e+Cn83Iac3nO9teqLGMhMqZL/ljWNVt2v8RdLNkEXiLCv8PSopkTLI+PKhxQM
xKg+hiMwJ339R68Fmtm0yoHsksBJ/wRC0n4ckH88/ttaMD9NTjQGKQGqsV+tqL+tBdwyWCC47qHj
P0l9k7l8Wwv0JJib0xHXDVVBJPy7ngRG7fwIsuBfzL+fyOR1Wvwf1oLBa5OzIIilKOo0IzhfC20u
hFqZ5vom07OjobsHeYz2XdyMKFUVttSBDO6LKJ67OZ5aZgXsFJHnCC+GqL32pQy342HeY6I7axmr
NoN1BXOciZKsIryGIoofqg+KONItkPMCTY8RQRMXtskknuIP5bLD1243SqgtFQbx3gqRDSlhhMia
9CK1CgQmuW2WlaDi4ox0Fh7GKZuWDydM7/cJEoG5mt0EjbQzAxSPCizpbCyb0dU3X31LiplJxy9C
Ld3GE2XPbODZNMZLVHYwl1EVHGtlLbr65zrXoeIOAfTq8RCISfmSgv9tjJPbvqZmaCv9rug8Gydm
afaHLxJ9UvekY/ffEBma7ucPG4YBsO78+PdFgtg2WkAKAHli3TQ1el8kLA6+pWNw9JcX3vkigebK
ESwheLDE+W8bBrm4jCiRxWL+H1jKTAOtD6vE5NTRLOIMKLvfYCZnO0Yrd1EZqx07RgABnHOB3hV3
5jwXqG7NfaTsNPIsOcAsXSo2KklYkQAoQYma1KyycqyMIkfPPYQHr1QvXXlRvmkH7sjxQTVkwKWk
ZCR9nvIgaM8CieBQosvTXuQjnqkhdK90HYkIy1wI4aEtyeuYicvCTACBgjkFFNMGOe5CWqRxrDi4
QY47QevvRkN41khRk1yYh3UOnSbYJaSwgkY+iqSnVF5HiXFo4nBOsuxmJQu3sVZxwcTa3ekBDuQZ
jD4N/o6V2a43Oqn03GvVPbOLuxSyGl6y+wIncrlvd2PO5FpFSqb1yplnTLh/fUHr4ygn6aNgtg9y
ybvMRmbbplc5gxdvtAGL2XZU9pKc78Iadt0QAUr3zRjliQwbjbJr8NbupYcxQCCnU9A2quDl14QZ
Y0D6YYo7NQGobou9OEWkSJMjqGlEqURTepsMZdimcnltiuMKJ87YbiTcMzXX8NYpiavtqhGU17jI
KPcJVEZYOmUSrcZGffR9dPoKZa3BO9W7biXH4Wj/2YsfNUWMoxns0vphbf9dp+vN+vXj4v9w/Pvi
l9jR2ILkt+gwmQO+L37yRza7H/wzJpgY02XgZcj4sneSwp0tfZw1UAFloTJU/rlOFxHoXyz9sxNX
p2TybOmXklUU9VSGyxig9Wn3OYik1eiuMkBSPXRO9Py5M9d0dMBcaRoWlqN4ywB6C16UEZNcT31U
3VGO6a7bSKdaQHta74WtrnYOc660VA5yZx7TpLhoXxrcCIfkOHlviLhlCJcj9HVx4pCHYGZLerTD
3lqkbmxXiDn5sQI7ZVUXK1YHtbwT+ruuv0ASDaZqMCf3022AT5BNQWuU936zTmV324QXnXZZo3Sd
4L+9Mm/0ByiD6cl4Gl7Ffha36cpqWEDZlZ+txeYQe2gOrit0TWZssfJoYyLX3MpfRuExN1cGPW9V
XJsbbws7ESwXw/HiygJRD/EF4pE677pZ+ASlluFn1jUAwJAXrFZBCt90y6cPaQ+4lo5k01bSdgWT
xLhZj2u6/rwa4YDONlPvoNsxxFYA2kwo5VyZdHLUSV7GRugNBq57hE3dLVJjHtQbAzBsYaywAIrW
YE0TEhGWeN3NfX1rJEsJwFi9bOTbTt4FoYmX6NYYbAlrlGaJsPBMuBASecXELx0IiLNQnWaxJSZh
8i4FQPBQf3FJTAD3YpY3rpsMRRDihw2+NmDMbjNaPum7boFTCANtjLhsfYam3ELoZ432JB6kpTrs
kzUArMWReSpcP4RCVt6a8DoDpDDvr4q5ojBf7cBnMwQCvwRNe2r91J49HIKdtKxC2OnMmeXrDucw
/q7lFZMDJkTeAd5tcIfyFkidDFi2Rqwv4sfUuZFgYN256IMuitV4HN6U4RCEQ5sEhuXFKkAEdBWi
pnJZzflHP7nFHHCWzXx5WKmHt//PTK6PA9vadXrXCfd+tqc01+EzDfsAPWp9ukx3/SarHCEAjs6N
g5RdtjeGdBa5xGrGC5NmvbFKv9RL7y7WZh56CMxFtB65Abu97Mj9eCcd8OqkVC8C7vg0i0ATIAmQ
QuuuHhkS6f7C75o7NIQsoPL6Js1v++SLNAzXiYK8RHTqzOWIabmw1mkeDAt1WkTMemPzM2jtkJFu
vVAakknA6E/RcnyyrMLxwCM17aZvrKXW+EvKMK6Lvscoo/pMp8E5Sja9sNmXcGk6CJNh0GncYzOB
lZq5fzGO/NJ993n4fGqjY4wOW/ggbuvX7FSd0Pm/08V549106fX0qTiM4IcSbm6hztr7YKjWlX6p
YYGGifSwcNwDX2VUiNt5PN5n8zC8Y9oOxgpaOom49dBPASHBLNpO/CNDfXlXXVviqn2U+keBv986
yvNVM0INUO0ATFix/7P3LfJV0kvImLRz/6HLgTvyj0nrh+Pf9y00MZkbo2Y5ET3PuxwUfTpIa5JP
6W1K811lRwMDWpQqKgop68SAet+5gD8hjalrf7FSfqqBrP+rBvLZqU975PnOFQbRYFY52A8d05JW
QbijaDUXKjEWhigelqETmjqQD0fK11FF7jciRhRr+yqsn0VoIjhzAnT2VXij4nBIxlVZL2P0rO+0
Q/bo5nskZQ1zmSuvunStGOtxQFdYnoUylhFzNXpSwFlKc9F2JykS+dX4nGx66dntj76A8cwW77XG
Q+iVGS+IISKt+pxdJ9XcFC681q4fC1Thfcd1HxNYmdWCKNvbxoUr84XdYD1ujIVZYU1BG1QPUI5H
AeOARCe6MiEkboawTfXq2wUQKXQmcyd+ip8sB/4Wfm0MuI3ZKDlSvY+6y0HaRt21hGFOv2k7fKRc
KO0bESkEGJAVfOu0tEcjs9voporWYn+V3g/T8HpuWeuHrM9wRbUFHTBTPnFUMaUaeIewPUCXLqTr
gLKZKb3S3XmcluAdPWseXVYzi8ZrgGAFc3HQo3IdrHuQjwVUBgl+mbJIHXGW297CmJcLtlGidGoH
ixjP6+2QXgf1RaEa2kzOHgwzO9Fv20iE0K7dqWsBDRNZgrAzd+8lEwHIYA3mFvanuatBa7W8DCjb
Xtz0/jVQpCq+n6bMvvbUlBtPedbdNVFGRiMM+CSCYj1KAiW4pBQMJy0xkNHdwXqVevVzUDpZKS7V
gpFDOjNXk+fkBv0E+mVghlKHiJvygnBKLnXzCg8vVMde9GpZGUt13OrWClmePdH55O16oV6G4cm/
reF4RndoOPoDlE70goAqpQ7oIZ7UL68g65PWl3z4W+uL9iUAjroPXiK6c1fKPXWWpaBtt077TScB
FWfst5TCP7tkp2ymx0ujiXD0j32tadD7IWv/ePx79EO4H0cdRZ5aV28U+PesHTIIozVMtNDRxoLj
vK81Ffl8m8pcerPXOot+sPSgzSv/FTN/oq816V99rNjPz3wCEJ0HP8GtAi8cVGWD4wyCtn6Orm1f
o2KWpCBrRNGEWF3EdjYNqPyquM+HMnqsoiGbpaQnXeotm0I+lR6283n/PKRozYkZmJNIdbuF0fiL
KPWPSg+XJPL3SlVflEN4bNoH0RcOnaoiTwqQwg/LC6ENnhUNKom+S6Pg2HcS02ky0nVqCMsKxcbU
c3dVHG17CkzHM7SdmrfM8cwu2MAPrE9mApLPC3DI67qn3EDK0af2DaRm3dUGI0HzQmxN3e40huSu
BcJsJLWg2zzexaUwzCQLequaVhCyNeQREd9gbr8LhnFudvE2k6R5Yo1zRtXzZmyzeWyhWlVlbYEG
HsKJY/1E5/mudtG9EG/HSaDlj84lmOuiXDoZWdC2JVX42xpY+bEB9vH499UENo1nBLPxo8ENNCrQ
2zojExrU5xMT+RP9KKQvzuYs77mELusq0hUgrkGCUFT/zGrixH9YTefv/EMRPEqZ2AilKW/w4H5t
wYipvWAXsbdKeixWyZfRrIpQ11ZFhN1byAR16N67XXU0iwLG4rTIzLQOAW0l7ZxhBRwEVcDQjhbW
gFYKQ9KFP2bDhVtSOabTVM9tEJUOOvdkxZkdxDgqp6YK8klPHDlvxFXZ+B36Nul91dOnxqlJWOa0
Hp2RrIdSs3s1IwS+ZSGm9JZFxIHxluuYgppdEd2VQ3rRT1u24mZXmuE/D5Z7OQzGunG7TdPDK3D1
Z0nqD91oRY7q1SC1CqBTfmI9B6h3USQL1bpmvmuH+EnQu4N00nmXweBLCFacZPxa58SRcddo6VHP
9GhScYF6FYRLLcwOeW+G80TktNI+R1y87o+Vu0yYIv/Zi0vHyWkSNJy8gv9pBDP9wset6sPx3xaX
8QnFefQDVBM2+AToOG8wQfRmWcE1ZKW8NZ7fu8vT4sIeCs/KKU9nazxbXKTv8B9UuAfTFvczi0ub
Fs8HVKh5dubWtJWddZiS0Qoa00fHNcxFazNOKCB38nSM4wRh4SjxISsi86V6gj2k41byXfGijy2J
khWsZlUaKykNGOglN6SR1TxtMTQsS2wYBddyVCOivTpYj3EqILCqiMlMF+JxrnbBZdjAPWIRFHSH
ekQIBLOIdt3oHRJdmmTh9btgsD6z92On1qs9ZFvW8dA3ruNhuez0db5uShSqgDHRo6kFdadVYrtL
TTFyyiovVgYOGU4mtFtrkJqLYkT41aB6FmgNSe2fzcdFZxObbfDJsHL/0a5hAvJ9vNc/HP/tXjc/
0fekGn2DIwJq+q6ZCrmG3OvN5YbCkBv6/V5HyYjdQkSd823/Ob/XEcRGfJus7C9M4U9sJLLMmf9w
s5+fOmvx/GYfxsGK+oC8TCwShzviYMXM/aTApKRIl4MI1hQIHqpCtZM1k7FZLtLoG1GCFsLU0eMq
mQW06HSxR/C/aJ/qSNubSK75HGDkQPSZLdSW7zpB5V4NEWMUMRlfhV7Di3h8jfMo2TThqK+lwnTE
wVwW8bazkFt0PfYPHO1d+i5ZizZpYbcF+ohKtery3iZP2pYjIjMtQr5C+Bhhtchy3VlFLztSadmu
pm8U+SAblxWFmDGs/XwpSOW8xNohFIOFrrszT27pThbblHMP42OAsWAqPkmAu5uA3cVUko05+qRf
uKQlKvWfeR9X84YKV+pfPPlyoOGoCLGdFClqcQu3P2TR1sW4JTKGk9cpjzkCgYKbOVBElOSFGZMQ
nyIPUkOv3ShdSU8Iao8vPVixas3TyUMnaSGqJmj8JNVSag66iLWL9+pW3W4S5O5SlM7rYiMBABeF
z1n5ORwlO4o7nFkBPGDqhlaqO7w0kP4UT5g3uoH+K0JPwLuNB1eHlumjJRBg+Sq7wEB7OlJocLo3
rZeeCjlHo46WqWBWC8ay3cwc4FcYPVSd21IOdyGsQLVaqRIi194mEh5Ll4qXCl0Hw6YqSCdXyhjD
NiHWTWzdzntu0CPFCJYmLw0zy1yGWrfWZdJhSTgVhXBfRu5ajxLEHhO6yUWg26ky2eWyh4fD9UT8
dv1lZ0anCiuE3DA3rhlscA8qZrVlXhtYK9EAtWIuRmnM4cSby8QNtDslsp41yTf2MnY6oJto4Ofw
YJuJCu5tM7jhIjoPJuqI9BEE9N7Q34g8dVULJE5q3SwmOuVIN9/vQWTIGvExbw7SUG8Tv7VF66BE
T14gIpFVz/UydhrT2pR0aZRc2YcGHQGzU66CGIn2JphVuYA3d/xiaXT4oxBpEM+4wI1qVmbNo5IV
aFm0YqIsDfkZ5cPqDydITgIEwIqARk8kkH9I6P8FQfLj8e9xmDoBf8lv9TGb+nt5rEoKxa9kUUZQ
99GXe4/DUFdUDMoAf/xQHhOHVYztaGZOYfynNJDAov4Yhs/fOXvBeRg22lTrO7HHv7wxEZMhjOUX
UkcmXQ8q0wo9rJ20VZnRhLEdTO6uLR0A7Bl1MJsMolBSjO8L/0skDvOwh44SIbMFYc8FYS2h/cmo
DJ5KmDW3eiPO+3w4al168IscnhRKw7rWbT2vt8MWh5AxF7dZARxJrb1XmRmXkxYApxUNjGBSoPrY
OyohAi8TdT0Sy/spqBeZeVVNYV4l3rNY7LqvHIN9QEnUvca+YEwbBH71yNaxZWTT5uHp0AaHjtHR
tLHoALzFwv0sWaY/13KMXHPt1U/McNYBePmzE3FsONTJ2ZnkBIrvPywKi/v3Q3Ly8fj3RSHR+p6k
mCbFxPf1QApJuxyMx8SxOnfrkz+Rt095NvjvycqPl3rPwTUJfsS79fvP5ODShDD5mJecn/XbGPgs
Ce/rnpm3B1kYU7ojYOrmtrotbrFxxs4iAod8l+xNVDQ8QEfo6zlitdMOUnrgRhekWU8DGw8juxhm
ysFf14uOjm3hfP2Ql+pSxtEHqf6Zxcc4h1p7d2HMLg5rSPRzBEyPwU3+uQ1xVZqLqe1dyPcdksMk
OHBBMSu40o/6UdijrXrqV8UFeiD5XNXtVrDjQ/EasjhRK3JxhZ+598VynF1j+I4Khbftr1VEAsjU
MVtylz6U5ivVrbFZc9cRNAZcWJ20snNxg4Oa20dro2zXrGikfPzCiZj+8uKIIECjx6dnpcToJMyq
tb+CIbtuhidETf1ltWIidpXQA4cQJNmMpvQv1l2UO81WRmSP5TQb75U/ugfLfUv3Bg3RScnf+qdN
ZkIYfL+efjj+23qisKWqpTX0BoolpX9fVPxIpb6QML/8hqj6bpOBCkQBgjLAB2yhhok6cAsTC+ep
Hv6ZRQXW6odFdX7qqjRhK84WldlpYSkJsbRB435eL8q7/tl98B6Dxzi8KQD5a4sySJEVsbsv2W2+
i/ZM9tdo9Sz1jbeaPtAi4yNZId4yiZcgM3ERhZsMv/Sy3Qq4rDBywiamtE2AAiG7z2R2HN+VDWJR
ElPVOcLNmYNof5Cf4OpOdF28M3Bdv8FURb9QDvVd49vaYdgMtnqZ7qTn5Na99K78Y88qNTfRCir9
qjwE/So0LiYOJFLHExKQ6Y0Ji3EHcgPgrAbuQt36XTnjH6357Poo0vClT69lSmMSfGY9sBX5nHRZ
rsj62pcSh8ZuWb5Eoh3fW4kNKHnN6TabjhgUXDUGYeUlR3IlQtq+u2pP9UnbhUfsdsyleolu/Azt
GxRfSN5tqOjX0ry57F+YK2m79Ggu67m4aRfNZlii9np86G7HXbmWN5fdiqmWrW3jU3rILhTm2Ezf
YX58NlaCOMPx5Dhea/CsB+YsBxoNa6ZXiT4vrrJ9esxRNMgPzZV+a26QrXP6ubJqlhYaBWqBtAgV
y4VLKwwfrxlbfeKIN8lG2javwYO3QUrZER0ZvQSVkwNT4UjXTAbNV287ziTeBsaiM2EmXWO9Azih
cDCusYul95C9Zq/957pcalv+FrK9DrDvnEWXxqLcdba3yk/jCkrpuruFIbIoNsqqU2feBr0SgGGz
4WG41W2i3Nq4i58RN0UIpz74qJcB9HgC8NLH155TrzJei9ebpWvVtvBGimz0mpdZv4p4B5QV5Zpr
vyt3YE74pKxR0YiJkQnCAnTGH0tcRntkt/nw7SdrptqiPezR3V5hC2g8bhT0lbqlbwfbypi052Gb
tMf2kDhMZFNmkUgtpLNn6DwoELjifJLCQcgOlko/S6JFvLUAkrSzVJpZn58K+5o//jy7GVfX8Uy6
ZEcS771yE8+eEXR3ULJZQkrFiYimK2ZA+m7yR2MKyqsrV8xdteQYbxvxduLXKu6Ol+CFEEXP01vk
/gFH8IrIPDDkhM7hrgr9hqcTbifGK5PMCv4+8jnIPUDcLVG4t436BW09Qd0A9kknXyR+E1Qe7gFt
/zS8CHiXIkHOQHneHdyt8eoV66hfILaOzUZzGOQdoNsvTI/bdo4hjVBcmaza7JLfH5NjghC80x0M
Dy+hFMbNDJJ+Sh+pOzCQaC9znYnxvBIuSRO7E6NJzw5RG0aMnsQVNT6gHz5oIer6Wb5xt2jFMqrE
BmcBXQXq0CV1HlNGcJRjb0vaPBPnSjQXdDtEdGYpsI6tFV8RB2+O/ZJ/DMKYPhf9PVPMMVmBsnGN
L90BmkzNYBUqL1NPzrC7TNHJgC8tsxLqG7jqMxefvtjJhwvtRhiXUd6BJgmba8Au+jWhrBNts779
Dfq//+e5/0/vNZs/1o9OWgf1cNm8lsPVa9XEdfWtNzT99JgFaX2d/c9+6e+f6K8N8nrIX//vf+RZ
VT8yqnt5/bhxwhikpSuL6NNNFMIPiezb+b2d/L99uviRN9i88CKq+okeMBY48ALfHuxlcZZ6f/1Y
ME1UBECPIFRrvT1IMBkOnV2sf3c5/v6dfr2uf/87353+40sSpHNgyGXwXJ9fELxh2c+/n1j9m0vw
4Tm+uwoUygyhdIRT3x4froL1yQARo2mW8vUqfU12/v9fhX9/T5iypaAvyKCZwdkPFf+/uSDnT3d2
NdB6lyBvqMzf/s09IVJHaWR/Xy/W/9Y9cX7636eWAJQkA690w1AnYP5/7/Y4f7rvrgbazpTLkxP6
h6WBfgZXAeb524M08X9laZyf94fLIKPbTKRAoAqBEM7/u7nuz94UIgx7+u9/vdsfr4ZCI0eERPz1
anwNS7/TEkHrBJkAxs0AqJUfDBV++mrwl6fHxh/9u5vC+iS+Kb9ME4rf7W5QpkXLlJ/RnzlRr37t
bjAACTKH//D+J5F0Zoc4qv22kVJSmE2ZxPNJmfvXdk/kJ8RJCt5g95gePNt3d4P5Ccg+0CBoNm+P
3zBSoiLOORInOclfXhQoGsG9Zez79mCX/HA1AEFRh/+1iYrU9b/RElFNKMMTS9LkitDQQ2zkl5aI
9mmyMeTp+KOfXwZL+kSWASCMruDbgyb2b3QZGLMCJ0CSYtpCLRqXk/LEL0UKOM+kC+pf+8bHJUJH
h+4/HZuvF8P6uln/bvsG4vhT1CRT/tWrQXOXIfmk1zU9PoZP6xPXgeUj/3U5fr+AwdrA58IihEJa
/8Ulonwie6eVR2bx9vi4mZqk3fyCSFrx9vj9cgpTJnTiSzr197VfLMUwOJ0grQDov94bhMfzuEEp
Nq1Ipmt/3Ru/30qhgHqD5aFURy74a+FT/QSAhJEg6nRfHz9cDV4B6MbXayVOElS/XRTl3gC2Al+C
KdCvFiEkWzzX1EX/7qYg3+ISTJ64X6/Sb1iE4PUBlYRVzMDr1wMGu4U0CfS+PT4GjOlqfC2Ef8O7
gZU7KQWTeuO3/Kt7KvMRklgopNPj400BWoqsU5e+tTN+r7j5lmiRGbGfokMF+lf52k55b8D9XC2m
IUUhTznsX0n4h5vCEj+hr0J/61vh+hvmW6jbcVsYE7Efyb1fujegEOvozEAU/npvfMwwWCLU6PLk
DvRtCf12cZOwL5JsWUiL/MBs+7l7gwxDZpGY+IF9ffw/5u5uR7LluA7wqxh8gOPp6e7pbkPiDSHA
vjEgwS9AkAPxALQokIeA+fb+1q7amdU795hmZlzsFkFRrKOKyr/4XbHioD7ZVHgmeJW7L35B9el5
i0peAhaAH166G88/vX48ASNntEn+jnfj/aeXF68IGP+qd+NVPgt7TKjqcsuXduPFQPkYZsHJ9jf6
WxwMhCBgp/vdudpLkbuXfnx//apSvuxh6FvatrWd/SdHA6sg9k32q6fIL7YbeEyCRMDjksawNQuL
aIUO5Y/fLezxbnz8xG7BrD3f78YFbQp/0b/kYj44YGu+uIKA4IaJtczDpdBJEK7rrlAudinYQfMc
Zften7zkNYWROXlf5PwNbNwVwqfd+KA+EXe4OU2hXGw34DKfwTclGNzdgdb3HzOtAbFxM77t2pFp
+rQbFIaGMox39wDuYqZVT0BSnpxPDevvGgHWTOtL2Nblzn4QvHNC5X2+fYTabPu73cQrpbkYOy1j
ctg6fxBWLZrW9Fa8gzbeVnt0ND7CHrc1/t0e0vV2w8/nHZiT/cachNHeS54NUF6QVAvWVItuu3E0
Jm95SRLF+0u5YCrjOYkYiacn7ZfpsFnYjfBhqkPpCT3XomEI//gKtX7XG7d3eaWXYhKQEiKGpick
bYt3g035xjRJ4BzUJw9DolXO535pruhhvOiGf5X85IKubwPNiBz8UCyR9EQIKdnBz9j+LrgNzMcL
1IUITcJlTVMI3rGovEJ/397GIZXxvgXvqAFfejh7MQ/Di8Boq+LjiUNgLGmKl59UjfB3JmG0/R2e
CDoaCWfh+12TXExvuhaactP44oG/IW1buxuv0v/iUbmbH1kReOwPrsz97lzwpcSoCs68Fr1Aa1Yk
TLIyN3umIt3Fn7zPNEfrt4bRaC/pYi8lbCFg8181k0Iqrflb4QXVT7K7WyeJHcExxhQvc/u77f2l
bCrXWRGH+pDiWQzen5UNhR2J1ba/Y2TCw1CPBlW4PaT7TbzUbnx9pjZkx6m2cTbEPxanZTe0IO35
3gGj4qXIj5sXcbew1/O3IGyyEc9aqXRvrWnRvBTa+JWp3v5GX1z6U6ZLdLz9XU+LyuDqM8v/SOW+
rlnYrz8hUGJk95LyEdTnbjxL+yhP3P6uF6exqwHzQUO/vlEhS/6GNFdI6tIduP25aZ9sCjiCAJmz
e7saF4SqeMnhO/DWxZOLMbzI5P05gMn7co9a9F02DB4mYLp9ty5mYdPEHCL692SGF2FMyXaFe/du
Uj6OLyW7wbFJAnD7u95LkV6A9VMs8Ae7ufRS6I2Qy8BY35/C8FKMwvCPiPS3P1r2andDK7BSkrli
knaL6XG+qHxG8hWHbRCuhXxHaudy638TtssDcxuVwNb1ZhLssgG323DUFB8GUnE91R1vn1/Ppubn
I5XB4i9Bvhi10pt8FcmyjoA+WBEV3XQO3KsEF/PFBRFqfM9OTMpS28Oiv6W/SFpTV+69pDzeDeUS
EKY9GXjBu/E18BEQAoW01QoSTYGtVxPy3UqMHsbLt+iR3eG62N0INFhmllq3AHWugSrwH4tM7Ma3
XLCbjQB6PahPuT8EYoAgF7wUIszYtg8/TlfFojGFMEjga5kHTSGLBixsYub2d738VsbrwBJxA0SY
i3WB158g+4Bp92zeqCmUoJnT57tevdhu5G0IyTJnyfQj92L1UoQUE+Cne1CHu7HFPDzwy7kWGBgk
fyWpTYpefRuMaXK8yWxuf8dLwcNiqKCAr2lMXQr8xJKQ7gTe3i/LlwJfnZLQ4GgqFglyAja+aQrb
dDl/2y+Ur1VUdafXmiiS+/2iWM0qb39imU9vI1USrpxBpre/C1rR9OgKGhTPRJS305qtLtuNL7w1
bYfnuyEyld2TLL9739eLRZLRenl6Tcuxv9W7wWWQ9Pc9299JXUA6FB70Dvi84N2gypKQ1UYKB7sW
p8to4THXk3d0LTwRiZ0NDrRv0+UUhk2gz6gLHaWr22DK2aus7g/SFXZjw5O+3z+/nmvB3X6Ofqc7
ZfdWXQsdV0rId31wUjoTBAf52F2Pi90N9EspV/h3geNyyR16NrQJ/w+FIZEYINv2d8FYxEFK46dK
EiW/FIsk6et7UHzeVnvib3FyEbdfuMiswVj5xnNX2VgtFulxVDfVmLH9nRgTReaUY26fX+tupE6h
0CnjsKVXVJnXHI0AEMR7AGCnd+NDihzxs8LZ/e5cz9Hghkv7mkdgzsGqaZUCh+cMr/vpbgAugZfa
rY97eeSCjkbgGOmMSjF0sQcriS0KmT6+7caYCc9lxCJ0XS2aAS0AaNIP6O/XLGxSwK+8Dcwr29+J
FpU6gsDun1/MworhxdVpq0tH8poWtRtYH5Qj7zH8eDfAPe0+uOP2dy0tuvEh6O+W2aHl01O5uhs6
zngbPyJX4otqcf12Nf4YyW+4HL9bNQtXlmHBS37G60+KIG8faB9Og1YcGUqUHpCWt6veiS3L9Y2u
yCiN5fgklUid4mMmAxAIfOeuKK5lUuNgKPJCnsHzaQ8StC5eCuYUVvIHOHkOBgPjBerk2f5uD/FK
uK2wCgVzEMu66mDEiGSe2J7GstpjlovZthUXDlo1k0CkKhlpsF1zPs2EYkVy0W5/o0l9/yLV8fWe
B/5yk3apu6FmtrWbOlUUxUsvRV7HeE6q4a4Xjib1hs2JJ3PbrSs6n0n3mUFkpt4qFjhBq/jXSxie
SExpGgu23b7UbdDarrf4g5eozr4ctMtsuQ93vTjWUTOVQffu/fFcbze0pQeixR9Oz+qaptDWLcYL
kO/UtRCYQUHx8HdKgJvNutLdEDsw+JSZpD6YzpKmgL+A1FKG+0GtBLMpYEPoyG6a4nq7kVAEpUVa
8RNGLO2GMBXJW3ggb6sdEzrGMTx/QwB3PYUh9YI9L9xbKgNr3jfzwdfUPnF7ISd6kxRI17dLhmIZ
G2kLNJ4vJsJtg4TWbiNdjMF8eBgygDta54I+hTw9nEAaEtXQ1jQFK6rJ09W/X4pjLMKnQL3hcVzr
aaT5DkQm0AulVIW/tafxCnMUQ7lriNHPRLZlx9Wwt78LvhAUveYiO0uw+EW6wuhLNytcAdvf8YXk
Ttj7N5dw+7ueZ8F6eMBJ7HGYl9VmWjw5KndbOd4NCHFVs12jXPBuUOnc7ld8B2KHtZfibqDcAvrt
1EmH+BQkRUU1jnn+rgdUEo/F8Ql6LRiiRc/iLTjqFn+O0Tr8D1zChXMXteUAfSiG+NzLAScvhRJF
FH2PWC5mU4KBBsvhHfC0aL/FMqKIRGKIV3+O+sUNAtVIj/Lttr+L7UaSsGC4gnWvXVSyjNBx6sKa
e11sQP3qORPOwzT11PDFiiPFPe58UFXmfvaftOjW4w4TvvN7Xs/Cyv4iiUYQEqjjIp96iqrPrtoD
5dqn3cCu7y62GQMX7MBL2KRrToy2HrvLeaaJxGCSphc+7UY6d2Ny4Oe2v4vBltKOLqOzQdjTaLRY
JHn5idfNM+fHbX+05ONu0KKIVaVEdybx60VrprEKHvQzsHyrlGwvbIYckZzfzfM+ZoDfQlCHIXnn
KrvY3WBTjJiXiUF3ovdHt+CS9yWS11ajBe3uax7uxvtH2CLC6He9bch8UGoTUCRh/FoIHwROukX2
1OcxEUx9csts0j3xc70sl3YHXqNeQWxqNN/ipUhtjOW8exonu6GaL3Fw342L3Y1U3HmF4XnWUBJE
8NJu4FOH58DTdA/XDgpDxd29UGvcK0rXc0JlbXmNKsQvzzr+b+p9FjSPa5+18G0/UJ8aKmwEv+uu
UC4WyjOtihiGc0Bryr+s8oknlJdCpDZuxuSQ5mFadVu8hxWjGZuLueT6bPQPCBp0VKyWTFCEqJlI
Ad7TPIeXwpgYCGaw1rd7SeVieoNptQksKkKg7MiiFkXC9RSc2jGh8Y46BIWOsPDmjl3shdgFgQnK
GKxI3jm3a0l7CkzgD1TjjpkMve0h25D6uW3DBU2quWeMKd+Y+7x4GYLCQL4N5NIUwaMPnqeR8hRL
cvv8ipcCImDztqRyl0GvQl4J8r23/agozM7MBCUzbC77RDgEX9jSL+CN6ybVKtNUdFvskNd5l9dJ
X8GuVa93N8IVJ04NMFGH+5rCUE0z38L0oruRGJ1PQDcXh1Xd/q6XHac/WXwukBctRFtSn9wtQQfq
v7uxGHcjJaRvO4Dlauitzd2SgQNThg/3UFadT/FenPp7YHKIVrlb28yBlz07fr1MhtTCDen/pqy2
zF0oTwQ/+uXgdTImX9HgmQJy36brmVam8AskhSes2WgRtkRhUDwKcz80rVCUYG47iv56l0J8pojh
J+rlFagtKgyZT6neHf893g2JDLr1ARx7sYhEQGWSJNydn8gRX9wNpTJkbHftOeB10v4PcyyWvRmT
S94NJA1ywB7zKmmhZB+toxPhoDcpjK1K0sZiXS8wozDkPTVYhshkOef55S1W9Q7xPeGEENCDQt6N
1ZUAjt5GqF6FjuHGWHUtbAEMEMKR29/nskAuBbWpm/7uiF2vgGYH1LwSpaa1Zi3LF7dTRkjW8KYJ
jlG73RDFogTohfnr6U1kr8BcgiYJ0FW9Kf4yCI9CPMSpmtteVYru23DBS+FtpE9MOwlCoWXzkbnL
SPqHbaCTGY2360UfbzwdKU6d/kAHi/gLU7qVDUFGj+sXkgYdnVkl29/FDEZgKBSCyjqsq+BjOewQ
mm/W57baw6NI2MGHEN50qr6L6Qaktop8IZpk/xcBW9vAHhboaVSRqMwAGvaxcDcVdCnzqQ1KluJF
hA5+uaoi4cq1X6S6dFCRz5rCMw/wZkkulq5JSI5rwMOWl0WouOxMBV7/KoC5rXZMUEhrQvDt8L0L
Ggy5yPAvSCsIxG6x8nx1jNoJbrYntQ93Q26I5typ+K4XmWeSDNrdUNLC0KyZT+ObhF7bwLRTDxMI
+v2JM3Hd/vWN+HnzqvynxVhUQxFknrbOe9xxsCLhvVBsCGXK7SVd76VIu5q3JX8l+a3LasnDBMPB
Hs0icR0+PRGDZekTSvqe371eSI72Q+WKU2TI2Wos6okIspDP35P/R/XpUuBc0fK4J/+3Tb+STd2g
Q09ht9E8sQgugFRLG/gPkfHbE0lW875bF3M7U0AG1uNhBa0GYbD6RPR1SnjsCuPohCO8wF4oYXh/
KRfzt6iJkMex/SEBU89Z3Y0bFePzeSWEE64otDX5NUfkSk54QhIpeRSL9LsZJIugpGcoRsoHBOtm
WQ8VVKAkt4bF2p3Qi90NL8XFDhHdi81Y3o2EJFAbL1ztT7bkI7ZENmAnwfWCLnYnaDK9QIbKs6oA
OIsm1U5CeO2NiIfAxAvB8KkrbZ9Zc7HAJHdC50uIL2hQWerV3XDqwZPfoVdHd+sjc86Azfde3pu0
K1lW6deNji/jQHTGLd6NrRNFluJUX0j2vqa3+8KxO7pKaCR7ATy1DulMwy5mlR9jDFKTA7W+2ZKL
aU+ep/SWm535TSAXi37G60/s5ouaWwcpHrRogkGbcU+NX8wj3ywrvh89k1+2nVnTG6a+uWc4905M
ahCSpqDdntDFnM9tGxK4s6cv6Q9ci92fg2wNo8O9QflkN9IlgdvsuruhxSOlfwZWfmdJfXK3MBoo
Sd+fwCFMi7v1VTh7L4q4PJdzNPReb7O0pXdAcG8KbT7LhYHdcDDK+Pb32e3iaLwHgBJNvf1dTH3m
pXCOn2G0YAwK6B8gGU18u9uS4whRu6EB9MmTvN+OazmhG9etEhd7hwhfn9Wi2/UqDPsmuZ7U4aMV
8UTSf4Yd+2KOltsQGGp4oGl3Ca5V8xHGBG74PTA7BO15Gzq3lA7vKYwLvo0nWk4KOKyEMjrLehOZ
QWLe7c/eHi6FTJq+vr06cLnd4CaaGxL2ijhbi3pTzlNjvzrDOcbAE9nQ5i2ov1gGeOurKt0NfqXN
cOiHS0Fd6prZiyjXi1O/GTJhvjC+Gxd7GYYDOc2R2rtzD66FsgC8Hk72XWFcz+3kdW+OsVut+rXm
aMnkSGC8yWr+SGHAYwTy3OPYa2V0OMSGAGqYTaVZK9GS+kyRJD0hd31x7AygMMA8qKWHSbMX2o24
Fs6KOyA4SzFxsUmXa5FJ1rKet7tx1BtMKy8s83sv5X3fPCzKMx0eDMCqFbENAG8AkT+MRWS1PMn7
C7qzbl8mscXfAtDyJz54lXxbVJ+qqtTBdrlOY5En/ijnHHrn9vG1jEnuBjgn5MG2E1Kfa97nt58U
oCA6d3T3wZjwPqUBRaqcu+3vWnHq9lLkcXCiyMtmcM+a9/nKnxJv6N4+Vxi40jcSkJ0K4lqmddsN
VRJB2bvnvEx88WoIuxSfuPf2d7wbjIm0V+YJtN26kDGR06IyMOqBgasAa3m6xQrzOQzd3z+OTOJ2
Ze+xFd5241p6Y9sNak0rnBZVzbXr2T42Wsb7B1hwZErADvD3lx3+pmGbNVH9QoG0amHRjrkbUFr3
1dKSjwFKiJBlRr8wY+0lXeylIDC3G3qsgpBffCnBLSHJfgKp3m3GYTdwvQEJ7wHM9V6Kbg4jlyUr
uebrhTToDu7Xzn1yyGhEb3iWgLD3/M7FYnhaVHpBOGkahKTXOkAekJRr/4BnPNyNgKQwT939jYvl
d1JytgBKg10UqCz23nkpEhrKlPezP94NcITM6Gg48X/gpfx/uO9/+fU/3Yzhb/7w8x9//y//8cvP
v/z8/S//+tfvf/7bv33/y1//+Mvf/Qd+/AX/5Xu+7m//4/f//Cs5wfeXX336R//X3/7z++3Lb/9Y
/u9f/+ef/vLLb//4mz/9/vs/5cc/fLL93//+/U/b77z//97XN/70T4L2Re3/5X//+fuff/vn3/3h
b9sHf7v/yv/52//9/Z9/BZf2/uVXDz88/lQAVSHOcuI3sFr/Wf/8q/6LH4L2vyPijc94+47szU2E
RqHM2pZF3ShEVkW8jiL4JDIuz7LpJmKwTqsiwu51WIV7jCFbs3IaZ13kVRHBLxxFyPIpp8oLhPJv
/zgXYu4skqv+LAKPAHiN3mBMpJviX17FsFGQ76FHw2OSucoFZxGilOMqNBvRU5IpOjTbPs5v1MuJ
iDAVhE3TWpIxWN2osN4cVpE6C081jsI2x3pVxOvwuvl9bFFoDAXS/TbMb9QXGvq4ikOwvrqKp+FG
YQeCXFIJYJm2Kv6iCE0qx1Vw2GAcVO7Nqt1wmasiwvnxeaO+PaevmlduXC5Xev94/iyeh7MAOIYh
z2Q1cIcSEcON+oY5U0wh0sJ0ncrl4kZxx/fv2O0Fv/TzHLBVEUmaHM6CY8MlNTVddbP/gvmz+Dpu
FBhSyunskb6Rtsh5Ec8Kp4dViOtMYwk+UPKzQERmYx9FiKZR2MjdG03bPp5fxcnT8yIMKZT9DCCv
KeJ5EelNPawi/eHKquFY2tq7bh/Pi+gGoV3a1Mtj+J7sU0r9qyLe2nfsInSnqcjDJMSn7kc1v4rM
ZPm8UZoAZZMyq5N9je+/uoqX4V0gbYgPIgLFYZvk7qIIJbb9O/pGZVqAFejNKbF6/eI/iAAmRwRA
5Spg7L9g/izS9XM4C5RzUhVh6wSmKdioUxEox+yRVtit7LB4FozPuIpUclPlQf1XYS+6d9/OwrNw
mTJq3F4VXNrXQYFwotI/ryTNbiSzuLpRT+O7QH2urskrxyZacKOEWvvPbBvF51cdtU+JYdY3amPV
PVxafpSKIzgZN6HAsCJuGFcR9Dc3h57SybB/PP30lJr27+gbpWNAJ5EgxutYd9VQlo8iUNCGVFLG
+qngRm0DaY5ngSLmRWzPKjGw+y+Y36gezLWNOs6EX30XqX0eVpGpWnQH8ADTV3DcYYQ7ipD2Y5Lk
osBj152cbUjkUUSotDWj4IjemDNXNypj5Q4ijpWxVRHdo2zHzU7QglkKCEPbx+kbBbU/rkLLCw0V
ZV5iu09eN7+AInQcuVjrNwqwYFwFNagjAdSao9MWOb9Rb6My55+9Q11ZAgBB+wXzIrrr3Y7bizAh
z7wZ6buCd7GBfw6XFt1CsuXibzXpglV8G233sX6++i66tu4b9f5VZ4z0AdRCfzbTZ6GQNtwo1xWK
Su7Opa24UU+jSfKmP0FyFjdKnmBYBTJUODXxntp1QQgjjXkiAj5AoojD5pHvH0+fBXqK/Tvacau7
68ZP8H1r4l3cKMDOExF6TTIFDDSl7+P8KkJYdHh6R4z74irU0QYRUlFMhdprBnOsv+63TIw8rGIb
GK98wY2rSFAAC52IUBmkyUPC232g6bPQVjaKyGxp7mAg9xUJ7a4h2qVlLEIjqdBTkuGUABxW8Z4t
Cs2qFGrBcStRjyI2N00AU2NYFfFHEfCSQdAhXS7JR72O7yJ9rLyDN5SKFXna1/R5H96FPl8h4FfF
hdtAwsXXjW1zEJG25OQ3v4nsC3QUJ2MU8Raj9BwAwUajvbgKtbVRBF9W91MeeEkOZDRJgUeE4+Dd
sMyKoFip9rgKVzY5WtADaOACzxyIahQh8wFJCW/McrTHP60G1dVGEQ6a6d54JQuyB6pFg4gt6E7K
3PSariUXVjG4arqQDUjghEjNcxH2XzAvYqxOcjdF9fLyBktu/WmL70LItf/M3V5Q5PwS+ID4a90o
zq/idbB66RAMOndLRxUkKIR14yqAiVmjLf1fcRZjFUY+TU+wtBptvjWeL56F7txhFeHny8giOeeS
tPxzu5XtuDlp7i0P4euNAW91FS+DptWar4lOQZp1xV2wL3L+Ro3eIBSa2ZH8D8HFNrB6cRWAGPvP
bBvlqJWiwxmuaN+OanoV75k8efuZXUSq9gySozAue/94XsRT+44uwqvIkHNREquxLOLtuZ1nE5FK
dHjVuSAVl1bEuP/MLuLQS7N43A870UWku+rlPTNNQEH2XzB9FiK6/Tu6COg43y+epD/Wb5Tq/yAi
/kEWooy7jbVf3ChkdyciGG7ZZnXviljPnPVRBApRLhzmDQF+W+T0WaiDjCKwoQbam3bfgqLbRrNw
eN3enOYvNGDmMxQ8PT74ySoAAjQ2pNWjIM2ie2YUoWNme9pqCwXOvzzBKMIK/IvbHJ7x/eP54+6Z
ufb0QDPcWM6U3ppwIi++C3Mk9u/oIrC9WgB49G3w4qIIgcRRRBC2fPMMDpOeb7dheqMegrl9FZgr
OAisa3R6wbuQ5B9XkSFrRmxy/yvqerpEBxEOm78c7KAkTPsF8xs1puU/Qiut8eJJKqQCGICS43EV
IUXz21lUeeCgAwr8qC9fm1nLcd9EmCssN+HKKpa0lzm9UWjtxlWo2geuq9BacRZG3owiEtVDsyQl
VWBYv3zWtNtGbTAWGj1MyT1mnt+odDR3e3ETATgI5iWQ4Q+un4UnNooIAJyDI8rY5nMt6iiZzBMR
IQOiyh12wSpktk5ExDHgQoHDFShzM2ZGEd6F6AJkrSSJ6hGfiDABytdz/zfugMWzUGoZReBY1KgV
TvaNlmZVxGeU1+3S8gG5B6Iwidp2G+bfRdfWu44KUYZuVmOZgUQqbtTnHEhWEb4mlU8IJmjXAodz
mxDw+XVjywjjt+IJIGqB7dbRejxuk8VoLo2KYVmvqIh9zqptGwXCItGc/sCQ5Oy/YPq4H+Aq7bip
WE2/cqnOo+B1P0CwuwgptezUNkq+vcz5VfTN7iJy2lL/IfQugGBxlvbNbiKOdBurr7v/zEcRdGDm
RYvsm36Z36jPgdh2o5TzJFkyxqimjPs5N3gTgSvka7i1ZS8qnt7nitgmIg0kygseoGdesFGjkzPQ
Ma0e92fc4G0Vz9SKNniRcQW2GZB5uLRAg551H0+/vIoTESax8G+oKuDg9SgJOHdcBfD0m/REZsF0
izX/Lj4HxbezQAf/9ARiyZuquLSfQ/tNBABqQjCUArd5Uatn8TlnfhPBEGUK4cdTlO2+jwsb1c6z
6Sh1C7RJAqVEx+smCS3i/jObiMz8EozJBQPlFIgYoyQbFAYKNXvLKEgWuZ7jKhR5AH9gdkuwat8+
I4scd8hGvLw3hkmhuOBdSIwfVkEEV/MrCPXXNIu1j6dvFGdmFMFdBjGH/cnIkv3jaRGaFPbvuN8o
9Xr7pBgt8kbFsb6Kh7bCLkJRAVzm6SvPsyBxJ8s/ruJAf7aqQF6OQXGGPEDqhidejbLCA/lc6Nku
LXoPNmlLmVcoEDnfYaNAQCRPld0M6+1u1vyNGhQIZikXKbb7SxoP13UUlTqsQjLvXflCDqEEys4d
G0Uc+LFWb9TnFo/tuIESceioH2IkKCi6AXQNq5BPS0I7WJAKYAAmuVGEd+0cGD7443UdJcl4IiIT
aYRioGoVPu1nNMt2FrJdKt6cc0iQgtcNijGugs1GaqMhpiTNIjV+IiJIVFLEMiWu2jFxZ9g5jm15
WkZDV107qmkFoqN+XEW4CjVPSqVuA3YXnx6/chARemRYHaWekgznA+y3Wb2wWockCzjqoSY3v1Hd
i+kiPG59aJBqQPMFT+9EmUsJAjdoU8EGV/Au2IbxLKTk05Qk819ShTl53cIKXVUmY8pMdV0/fxaf
G343BZJTCBAOXrcC5WVPxo0KKBhYh5qqaGwElBhFHIZFrT69Ex2VXjoFEn3FN6LzVRGYcD7XLySz
k7Az0IcarGjx0CcyiODOenhbSrvkdQ9BMWf5MJZodaOG7AERqPVSIPEfKqDsD/wuTUcBSGHGS7Cn
4aZduPmnd+KBULPKbRkdKqnW9Mu8iJNwMmic8Lkmd1ChaYfQ3lkoL3zRHM1nLhHRPcp2FoyE4giU
NgteAG9AoTC8i9g7PIVfXtSsesw8fRZKOaMIPtSWzsZjU3DcIK2jiMylCve56L5iFUO2Obm0tHdz
nen0fqfnN6qfZz9unXTuUrjmKihHZJ2OG4VeSyCmeUwoVuGZswyjCCANmF19bkWXtimhfaNEqiCi
7PcrYt6Ksxg1rfm6n8cCLSpzBEXDRnGgPo02XBUxFN1Y7cM4n1URPV5sZ3GcfLEqYsj8W8VhUtWq
iDG0z0wmjephLcIZ0C7c/Ose3YNhmNDqKoZiNItNCeLxYr/DWLlfuIVVtO9oxy2tCRPgbYOa9whn
XsRQjI7fERLZ9D5lktb6KvrP7KsQFTNKuqJKWgJ9y/4zuwhwfN2+8aIqMv9+6SDCdWW6w6RX0l2l
qHMiQhWG3yD9yDbtH08ft6lO+3e0jZIUBO/K4Icaw9oNQhchnc0jZLqxF7VfML0KmcZxFaANECBy
zh76+kbpFR9FSAw+zt9aVSBjcYEuR3OPtVg2uKKMq0NyWIVMcFixVU/C6rp/PH8WA7wB5kfJXq1K
ixV/p0DEmNAmwjQJQ0S2VpUCEUMB1Cq24qdkDsBdQS3p25jJgUCVyNbjIddc8i6ehtwgL02lClie
FiwIYcALxncREengSlJtPdssfTZeWtwvPGeVDb5I15Kzl5aiGDdKledVZUFvASKbZk5mRTCdg2f+
/AVehhSwBDFUgY4aADPYSnW56XqykBIgGbuza4hdmWdiOQg4RkDKcP0swml8IkL6NI3299l2q5p2
LB0C7Fqbf8l5SU3tv2D+uHtg3TaKUdURJZ2Tl1Fxo9rP7CJUuxVA3SuYlmURrsxgWN1Xykls/xFi
k3ZUsxtl0lH7mX0VG58oL8SzWMeBWMXJRoX5UWeEjHZBFwkRJ6uQXXlO1L1xkq3eKBt1chbxaDND
OSnC9gtmz4LJGXUU5FLcqDyOEpM0IO74/dxNNlWm6GtFtlkBb9/sdqNeVIm3hiGNbv3CzW/U56ah
1C8EYXxysSrMTEkm53Mz3U1EOu2lBtPp0au8s6vwgkdlrgLD+8iAaMav2d15EWM+ilXVcaP2yegV
4Gmj74bjlq/Ty2NEZUkfKyen7US7URxOz2KDeBXw03IyxkvL4Ux7qRxIzNK+yPmzGB3O8B3I0b7o
sKqIWJ1F82L6RtGwHoRaMfO9vgrhyr4TXYTMv9eXDokCV80s1/FG+Wr5Zg56cl9tkdNnQRcNq8gk
TgjL5JwLoqS4laMIWWZlXH8VUBNp8dEkKY9gr2G3zV0ocA8euHbacYvFkcuoI72lB3tf5PRZSL3v
3/EggkOurqcXpkJHHbpxN2XOKwefcKUgKSpW8ZlU+SYCzg7JBeSBOk/B0zt53dJEkCZGYMhJradZ
PL3xdatWCcHgBnlsFavoP7MdN4ytAMN5A7IVXFql+eFGCelDP4e6oYKRLGjQQUQmGInvoeWxaLfH
P/0uHkhP20Zl8MVWEYsWWX96vL5xFYBw1KBmOo2Bze7Or6KHpH0VdLjEoLeHcatAxMnTgzlmW0X9
JdmDx9h9XwWjzenPODCphYLjlno6noUUjuFSz1IgJfGF1z28CzluBQb4R3k1aan9F8wf9wg1eXHM
GdCjAfQ26Hote+CRDToKpwk0H/WBXq0AHyXWGwIxIsQV9gi/zMPjn94oP3Tf7H6jAJ4lHtPMKuu8
fzwtguu6f8eDCA9PkhZMtKCWBILY9FwXoZUHxEvMSiGu6yi2c1iFyCJtk2HqKHHVRngD+EfK9hAt
HKn1bLNL295W2ygRTKjMvQ2C2iIXjrtdmSbCwAWKXNkw1IzrIpS+hrOQRdW8TqHLy3ejOL+KERjA
YnOnMkZMtnY97n70i7eNcg5BaGBviLdWksnxxj5t1CbCe1DFTVq7IBDTQfBZR0UEUjptT1JFQteC
Qo9iyLAKdxUyUf5DorhCxKGut60CeHp73GEOaHd69kbBxbfvaMftIstu8nYzs6B9PC/iUNfbViGx
6dXjC0u6aN/HeRGHZFFEcJmD8fLvHne7cPMiDjiQTYSSgobDAMEr2jMlhvadaGfBR7MMBTExwLrV
C5JrEMGsAvXJPBqCUXHcB1ctG2VwRDSIRZSw/fi1wyrg8DeaT8m1As8cZmU4i2BQQVGD6EPxtOyZ
PxLh7MfNDeR6IFzD+lNCaXhIaDsLSWw4OOSPaSWvsBf9yrRVpKCXfTJkXsp5P6rpp4ctb/+OJsJN
1dsBBqIktu6BGJIz3CjpfqGynoJQo66H9mBQJyJkN/MinEvF/IuH1H7fqLCVbrPKMid438f5szi0
PuVGKa26UylZ4chqz2ZahFrn/jPbKjIMHPyb2xle8/3jaRFC3/07moi4Oca2hHNV0mj/eF5E9ygf
RGAD1LOnI7eiIiarvP/MBxGwV4JAxM0Vfaw88FGE0iSbAZYfCpj94+mN8or37+iroGM14wq/KzI5
rN64Ck6zEBDOBf90hQI5lEjyLsDtOKJIQd74/+sbJfYdNkqIueXMObUVAEthxCAiJH00hytVEes9
NoG141ZJB5gXK2naK/AG1XPGVcjabTjzmikezPQowmXK+OCgozoqaPpdSG2diMApz4lSIEFls388
LeLBad3PgnrC+6iNPFMnC1YBorT/zCYi3SPKSdKbQK/NtC+sYtgoaF1potQwwg29vlHIqMZVZGy3
Gqvgm6Owf7ywiuHSJv+hAiO0d6cqNmoMxIjIWIfggqFN2i+YX8UBYEkNKsRhIxOs6r8oSNwx08PT
cxCqMCEL0Fa3nm1mD9p5tkubomQ6AmFyKrIHfvB+ZbqIV11iLtMWKxW8i0P9ImcR7ylgeYk7eZb9
F8wf95g9QKLhrOlA5vVBv8yLOHQuZBWeNvi3lPbGYbm+igOC4iYiMHkptZqmIZWv/We24zZT+xlu
iYdQ4tNCLw8iaFiwx0R88lIFx93DoLYKwGxZL8GNcvd6uUoaYlhFuCvRpmQ2jACjvcz5G3WoFDvu
aHCYGXC48Oyuq0GDRI9nAfHo+fEOvgajWCDiACSzipCMZ2A7+li+87oCUUgYVpEq9EbLXkM2TmmP
IuIEZtwJZ6rguKVtRhGGOgiRoLN4bOvvAq/gJxFQDZqSxC6YDyQiS5g0etS7Pb2I8CoMnBd/698q
uLTcsmEV2mzCKBQ8XAXAUvfOKML3I0b1/EpI+NW1RxFGB+aB8w9KKEc+DzqXm81kzpSqQuVbEyUd
yJ02EaoKTB7oYw3vwSEVHBFcA/RwInsMT+tQE0m1poTapU0PPD+H2YMPaLdhWpmL7YfjBv4WAnJC
Nirf/eN5EQd7sW2UN81UcUSg5psKmxfR0wP7Rkn/Sg26sqxqAZpFTrnZnAcRvNoUWJ1JQbnqQVs/
iJCYD8G1htkOdpnfqAPw2FnQKQHbhf+Ra9su3LyInoHoq6D+wAa9vxoOikMf67YKOkqrW3DaXsb6
pT2Uq24icEcxGPKbFWkWO7L/zLZRfjqqHLOWeYQl76KdZxfBudGb6eGFQXb/BfPHfQDMZKNSWkCi
gQAy2eB1EYcQZhMBIQU0mJRXQY9YRi/tP7NvVFKcMLUSqQ9davMb9XEiQg+OWhIFVUIQIdkxrEJr
ZgBY6VouqcIcGlVyFrqrGG+EnyKNgmTRsV/vJiJjLRXsa8YpGtU9bhS8YMgA8dQ68P3j6eO2I/t3
tBuFKkzaHwhE8a0gvgB8OxGR6Tla9kgp8MxtyCjCf+nQDZV9rbDdXJlBRHwDl9nXSx+0j6fPAm3y
iQgsvulUD7lygYgDBCuXNukP1puKKtFRD/WodqPkHaUgZVkY8Z5cmN+oA9h1W4VSmJwREhgPo5mT
aRGazcazICH0KdZSAV76OOQGt1WkNqK9Sh9aBW/zsTN6EyEk1j+ur7GkIvZgc9pxU+X6V26zYTo4
cv4sDpSGWUUcqPizPNuCHjHadIgvFMnwETAZAQgUaNqHSSBto2T+M1M2kJaK+sVDbfBBhCQFMfxm
+fP9Tk+fBcjH/h1dRMoLzJJ0bYUfxc0YRQSMw91Mk2ZPkUyvQg/EIIJvg7k59C8lA9fMXB1FINrS
mpS+oQrswbHTLe9CnJQytNf98dC2NL9RJ86/7GaAIMk2V7gHfvO4UZI4MOZBmhRwFsl3jK8bPU+A
S7RsRV1Pd8LJcX9L0P0ciFdBaG8VJxtFw5sCmhxCAWCG/z1uFM2R3mi5rwoiX294NKxYkThSQTAp
6C47Odo4xrNIx6RwL0ntgskRzmIU4QCCx+GuKbEueyBRdsO70LLJdMNRvJV0Lpx5IDwP553J0Y/I
xQUF0mxOsxdaTOPUpiW34CwADE42KvPmtfTEhBc4nGzbeBYhYxfCSAWrs+4fz2/UgS4sylyWNpE9
Net/t31cENF+ZjuLDAE12ybNkwU0F+AL47uQhQKD4/or5RZgD7hk+2b3VcgNhrIUlwartH88v1EH
ksychfgPeMITz/zMduEWRDQN0VchWe66amAogTcArOw78SDC9lmMa1Xh07o1owhIslB55V2WvIu2
2X0V6Y1QHkkGpKC4IF06rsK0dobbXJiKBq4XJYqjCIZbwlzILdwreXqH5giXFt+BjJr8IBLqCtjP
keZiEyGKNMUjpGHc532Rs+9CS81wFgLitD7JbnoX684/2z04/0QA0uY0Eia1XzC/irHGKprUf0ZG
JoWviwCEapu9vwu7REtxBuU4K0DgUEr7eTYRaf0M5xlwQwVPzonDuXWGOXJBhjxIO6rZs2CSBnsh
phBgUISYiwpMkvM8E/GmA961LcGBpNVsPAsdsloa3VwZioJLe8AN5nXrppOEFigxrBVW70BAt4mQ
gcTBKeiWB2l3euG4Ty5tGgrcXMetPWnfx2kRwKb7d/R3YRaa3kO19W8FlCNpUhhFxGoHCifGL3By
EAMPIjKTghcl9ihJogp7RxHmziSCCeinwHaLfEcRGGWFNjgJkMC0fZw/7tE9eBVKBvuzTdApeBeq
kOMquJmYkVDXu7rrahBKcxRhn+RpIf7RUKw/Pd1gg4gAzbENQv14NQVnMeJAeOUULdu3VSjbbZg/
7u5itNfNz+TLbnNhCjI5KvPtZ3YRvECoY2A1yOCKjWrn+SDCHkV5BDbfPp7fqB6SdhGcWV0e6iPf
Knon1SHHG+XnBw4XdFH/BfOrGPNRcA2mDHl9aWhdN6xBHw6rCN2ZbtnMMqrARylAnohQmGRT0aJW
QBPh4kcRTkGTGLbPEtbEB+hQu1HOWMFNVqqmhRzWalwFSK3cJs4foWvBu+hvq68CsshUikx103ez
/4LpS4sOZ/+OLiLBEb9WPr0g/UhFnGwUY4EoLBFryUaNKC9RpPhIcQ8rk0nC+yIXNmp0cgwrUO1O
1c0a252eF9GvTD+LiJApkmyGEVhehead/TuaCPGkUDIkF4a3VGxU+5ldhJYChaT0kzxg/qY3SpPT
uIpA/QNwEKUVwBv0DowilInl07JNFSGMnpdBBDWbIchpKKpIs/BmRhH8D+lm3VXCynZU02fxELu3
41ZUV0mKNsds3n7BvIjutDYR29A7Jw48WGGSHngsugjIcC8PIQEV1W7D/Cp6CvNBhMsU3vRwTDZF
PC0CgmE47jTbkOHINU+2j6dFPNRp+yoAsCSb/RvbVCFi9EAyRJG3prJQokCANceN4mtmaCPnuQQw
cyCISIIiDWi2ibot6bWXJxhWEVNhi1KQrjgLxH+DCMUqICx1N2Xvirh7LEZLCaZzS7EbgLAf1fSl
hQgdV5FHDQAeOFyBGnz4me1dcEKlWKJrQfLXFYjI+mQVsMewZNRUST5qLEaHV5K3CYUFF1CgzE+q
9jF4/Ga0jDWlwwcYVz8L5AoccwnCkvkXIDHjWYCZqMOEw5L93j+ev7QnVu8jbONynGq4JbCfkwSF
gBXcR1cxiEOB1UMFse9EP4tQU308eRYVg2ul9gdUMBohP14za5znAuefH3NcRUSop6v2yOZU6KgR
9oNbJpyr8uXStf2opm+UjttxFaphYV/SYgW8u388L2JUINBwdIj7JL1W4keNmX86Vp4oPs5bGsXW
V9G/Y7+0NzUuPfgOc9I/nt4oYwn2n9lFBPW4YdVeK/JRKiGjCB6I2kLGiBVATQxvOFkFDYKDjlUt
YcHCRDWsQl0S6XuauOATly+tjv0zEa6S5YGzVNyohzptO268FJANG7FJQXUynFrjRoWPYOsqKAGS
cYxPRMQivaXNtKANzVkMDqdx8zw06omyLWgyzTDicRWSBtITYeIvyJnLBo32IgI4UnjAK6g+BfGj
MucccAwSFItg2sezOsoq2tvql5YLwu0Xj5VM8cDoOZ6FYlhqxK5UQYvHY4GirQIWRxlcpMTx7GH5
/EaNUdI3XAjaIxQo4Y7X81GcnFFHhReOxykdHG6CfR9nVwHkOPpR8JtgRey2jvsKP2pEszAWGJdk
tN/8p/WzUD5oO9GPW1+5TnV4fCqqfTy/USOyKMOiM6MktEUV5So9O/t59lWEcEQcJmytcA884FFE
kCwKMPIgFVbvYXp2X0VaC8RIab0uyB74seMqpLPBWPQtIGdpKmz2uJmk9h1tFWHhVBsRI1W0kLPd
4+t2Z2NRM0asgEmDAjlZRehpdbkBtRS0oTGs46WNloUlQx/LIi0/PasY3YPQ1ifGCKNh9+Smj1st
eLhRvjl06WCo0njNYs2LOHFyQqwglc3nrGB2DQH7sAppeUUedIAhyilYxYG6zdYwRmE7k59gvdez
B1Yx6qjM1HZv02j64FVPn8UD60B73WlPEU/COAhi2oWbFnFSjLZTsuUBy4fdpB3VvIh+8fsqZJzl
P0ipoNGDZGhXpolQueB+eJX8wYJADO5+uLTcj9RxdZFkXsH+8fxG9TxKX4XLtOFcFdTXTZIGrnZl
ugjqCSh4e9z98U+vQklq34lHETCwbB5C8Iqnd2IvzCGRk0etjImzQIFwmcZVJHxRH0noXfD03P5R
RF51lNWTxt/2C+bPYmxs1Luq/wxKNDCQ7rjPizhJ3IVIw8+X0i65tMA9w0alJpk5gVL2JaNnTpwc
MbGUlwrJxqmx/4L5jRpxIOIvAG2RUg1PThr295/Znp5WXH55Ahjqtn08v4qP0eqp3UqygNPW9Otp
YRxXwXAHoU3NFoSTwOonN4q5yxgP+OYKh5PVOVlFuB9DwonjtXnV02cBGHMqQr9vujAKuB9xQI9W
T4ObrqHEF5KTbR/nV3ESTqb9jAflyGtmHZ6Ek1ycZ/5y5lIXDKeQmzs5bsUwmySW/AbfvB/Vwka1
zW6vW+ZDrx4lpcpQ8LpFjPvPfBAhxAtFrQ6o7slNr+KhLN9F6DjMMDSpyYK6nkvbNvtBRFrhA06s
4OHUiDk+PTViPmd4tpRY21FNbxTncjyLoGUCBQ+fVzuqBRHNxegbBfq19RWAB6wj7pzFmQhuoGHn
HKCHo1pYxclZMNrKevZQObf5owsiRqsnT5TMIABnWKj3o1oQ0X5mPwuMBHoKYDjDIrssgkXYv+NB
hEIx+w2TX2EvTvr1hBYukoC4aCw133tchWOO+kiDR/eBps/irK6XjmJHIYCK1dh/wbyIEaQhO6Fm
qECSTEiBveAB7D+zH3fqngHNUMMVG3USwmAzTBO5Csl7xcxov/O4Cl32YbnmCb6K99qzmT+LHrvv
G0VtsUgBtGjR7OZkXsSYp03mIPxXSRCW9BSP/FEcNO0dCgtb2W1dgUBjjGfB8wcZ/MrqPaTUpzeK
6zqKCJPvNyx6bF7BpTUIcBDxRHngx5SMkvhff93HoZAiekSohgfDymRWccHrdnvGVWRIgfpnOFEL
3AMt3GciJB9xgQCBFzw9j2sUATGYeYf2rKCLJKC6UQTXX/pAIOPyFhz3WNcLXAbmx/BrQLKCs+D0
jatwXbV3oNmtmWt/mByxXVqugZYCXcUpiu2/YPp1cyz372iaVmnBPnGb5bwKHE75oEGEm7pVo1nE
inehreZEhJxayGP5gwUOp7t5IiKQAHVWWdwCHUURjSL4m6EKo6kKqHi8sPG49Y9kAqg6brKD+y+Y
vlFG3O3f0W4UERncDRLME2mLnBYBPXQiAkg0GdSMh2kfT4vgy4wicFuHBlw5piIQg70ZRYTPUHSR
1qGCS/twK/tZ6DnknMtwSjYXnEVP7T+I8OsVYjSx1ogYL+1WxA0gP2Pn1y8tDNFwFlt/N/cmFeNu
saZvlNc1isDs5HX7l5i44CxOXDVZYEoWzlzKqMRejJpWdgX8gK5FVlVhWMcMp4EtQW/KHejqKXgX
StrjWYiKdUZvjEIVZ9HbRNq7iOcf8LTCW0E7v3r36KrJEfl6ZT0or4pLO6KCOTcCSkgvSdqCqU8q
/6O9kJL/Gh1FSAGhEG7VZhD6WbhHGTQqPVHBYCm0Hm5UHjVES7pAK6CJwD2jCCR6YD8UeglI4ziI
MA5nIAFgcpzNx+Ga82pwJOHXFa0Vl47Sg10BXoK0GjaKveOb8wRDOtg+nl9F94vbjfLsEGF5G55g
haY9CSdzGo6aycMA3xTx/CrGSUMBTniRvNqA+9qdnhfR/eK2URpgxJF6vNMGWnAWvXD3IELXAloC
dqOgo4cCGe2FFxFGkJBpSDrvF25+o7rT2lchUSSXLdTL1IV1ESc+bXJF4K74vJjXglWcZNVMdON7
cBDIKThuvKH7TvSN4tpIS5JQARMNF/coYhtaCyWqTb1nJxeOu138vgqNrJQ8D+cRhj4tgg8wrAKR
RrC6Qj04znUFckKtkALxi29XsSeo4EaNkF0i0mmf4XTu1foqeEvjRoGqIa/f2MwrRHSb045b+wXH
XzoYw3X/ePq4H4pFDyL8t3l5ooACZJG2mmGjkhkMD3ja9QqwashJRxG45wRJHNrAKPaPpzcKLdH+
HftGobCJjs80o5JaklzsKOIpqkNLsUbNHhvMr2LsADVqWQeJfFeoiwqCYi2S4yq2WBUnqh6r7gPN
r2Ls1wv7RNxNzr++4raP8yLGEEYeKoQHEmpaIwpeN5KGcaOYpPR2Q+tXBGIPHb390iriSn9wd3nO
6+6B3R5XwS8w4Ev2TllvXZmzb4OIzA/GPcfmwssXHHd3lNpGEYEh00lzbHu6av5GjR6IYdQhBJGe
8MgL6hd+8LhRSYKk4J2+hoKzGD3zYOFEk5B9Ji8UIItEW+MqbJPfT9PWvO6uSvtxC2CU21R6YMkK
btSYuENFBlkJeMDJkczZFzl/o0aSzA1nR0nBtEggFIgYaVeJkF/x8EKhXeAe2PF9J/pZyLCAFGWm
Q0WLBzt9IkKYJMuiBlrSwDWm5T03c+lYC1WYkuJCd737RoVM2fNzdyvg00zouFEgORhsYvdKOqO7
EmqrsDuK3bhfAAcr3sWIj+IEgrKnSCwtXxBfgNwPGwWLj4JCRz+WzArDOtIRG3WCHzPhvcdR4YH0
7+hnYf6Whx1YTsXrhhAcN0rhMyANSa+KTA5X6UyE9EfubQU3i8B6SKKmnSCEBIntC0jPdOadrELu
VOeTOgZ+haYlp+0FLTFulOpLBssCsnsd+8fzIrp332+UQhLgtCxOmNmXRTzQIj6IQHsmxpCeKOB+
tOOjZx6KXZg+nhSQZcEqxrS8bhtVEhcqcJAKb3DMRwXGHlUL5l7EGNBuZT+LrTtdaKGhrkDTfhmr
9ukZ8i/BBZxoxVmMrU9EpHHrWyYvVFSKH7jZ+kZR5xKQSoeKSQU3amxUATpWwQ1+Ou0RLTaYft1S
yvvz7avIuBZxmOxdRSbnocHiQQRMYtgrXd2uwhZWcaLMJQ74/aoLYrKmJRdEtO94WIVUeWrqSiQF
CQqZlJOzcN6sdzzbgpw5q3AiQiZKB1f4Arr3ML9RPUZpGwWkwZNKepNj2/ZxWoTK1LAKfAsY6JTC
bVWBplVrORHBMfC0+ecVaBaB6ShCKKlyETwtUfvH0xvl4uzf0c8iesPEJM+yJBV8YpJYVfXi0DKW
dFcBxY+rMOMw2Rx/FZ65bzsRgZVA6xZ8ZQXR1gl5bPpHUj0UL3OB1l21E/oXIkTDMmtKrTWrGN0D
tg7djysb4uZ2VNOXlqo7OQt+gcER0iwlxz3CfpJPk/d3IBsx+/4L5ldx9rqp8OQGUUCWKPOxRKKH
nwjJzdypCsN6ko/aRODBCoC6IE+Ls2vf7K6jQq7rwWCIgBPdP54/i16n/SRCytxmBWK0LuKkuCC6
iAA8WyWAmRPid8fNbRZhQNzVPL22Ew8bpVKlsGcsZAXi7oRoyyqQ23HK2aMK3OAJRRURNLkp5xzz
itKhq7lfmYeNUoQxGAM3gVBm/3j60j7Uox5EJITJEoCLmiKeFnHCgiXmBiCjzLk6Fa2yyoP7TvRV
SJ8G0Ce6f+sfT69C5mwU4TJxBGUg8V20Oz0vYkSimn9MQ8lPiIpLCqDdL+4bxX2SAMGaUqMGT/K0
mQ8eSgJdDRUbBdY6nIXEhG3Ccoe1sRvF6bM4GU7BG48M0Evp2oLjhqQcV8EvUOEJr2HJKk4SFHE9
LEAGEjKgQIGcZDilTjeGXd38FTVWnMDDRmkBpWqdhSCjX7jp41ZPPRHBWkBPg+1WZJuF1qMI6CjQ
aUddMfxOx+rJKiCjgOWFYiXNEZr+xlWwFYCDADNq6utq8KGI2nRUBto76Y2UrOLpnQBmwAa3GMw2
VaDldYmPG5VGnq2s51o1FTZ/aU8AM1Bw8K5hfq9gEwXrGRMUyaUFfWC2w0N2cn4V40R4GlZvmCZv
7kEFIP+B5qrdKMhsVo9DWIOnle4YjlvjZ3g6isjG9e6MibsUkzLoS0xZMFElRcJxFUwFTbsNnu9F
mvnjHnuKdfIEFKxktfEf7L9gXkTPzPXjhsDCWyS64dSu50CArPaf+SACT58krVVUpB/NNBxFSNsF
kROe3QoFMnaA2iModh0knJ0Kbha7Ma5CCiQEuKYIVyAoxFuDCJkuLP+YWeQGKy5tN2vtuHn+Hvc2
E75gxIbewvFGhY9dxlmBIRwz+yLn38W38SzUDKF1OYSJMwrexdgZDSijuLDl5kUAzQeaX8VJlLTl
1DggrB51uL5RIwn/+0cGtXvXLGsFTFRMt//M/UbxAvU8hZpOwapfuOmNkikdRUjKM9+6k0o2Sibz
RITpn9RUEpAFKC+GbRQR4GMmlSkmFeRAVEFORISNWLiqDFOQA4GKORHxJhSD1jVCs8IkjdTQ8ESy
LFtkrGe24l0M7kFEsBX+x9iTgqo973jYKGUT11XZUIW1QoGMKC/4ckSAGg/Dgvt3NO1//d3/+W//
/v1Pv/nDz3/8/b/8xy8///Lz97/8+p/O/tt//ev3P//t377/5a9//OXv/gP3r/jdH7//9s+//r8A
AAD//w==</cx:binary>
              </cx:geoCache>
            </cx:geography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0.37264</cdr:x>
      <cdr:y>0.64976</cdr:y>
    </cdr:from>
    <cdr:to>
      <cdr:x>0.69362</cdr:x>
      <cdr:y>0.7665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F1064C6-BBD5-6767-D4B7-969E7A921F8D}"/>
            </a:ext>
          </a:extLst>
        </cdr:cNvPr>
        <cdr:cNvSpPr txBox="1"/>
      </cdr:nvSpPr>
      <cdr:spPr>
        <a:xfrm xmlns:a="http://schemas.openxmlformats.org/drawingml/2006/main">
          <a:off x="1946277" y="2968624"/>
          <a:ext cx="1676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highlight>
                <a:srgbClr val="E5E7EF"/>
              </a:highlight>
            </a:rPr>
            <a:t>White 71%</a:t>
          </a:r>
        </a:p>
      </cdr:txBody>
    </cdr:sp>
  </cdr:relSizeAnchor>
  <cdr:relSizeAnchor xmlns:cdr="http://schemas.openxmlformats.org/drawingml/2006/chartDrawing">
    <cdr:from>
      <cdr:x>0.54772</cdr:x>
      <cdr:y>0.12731</cdr:y>
    </cdr:from>
    <cdr:to>
      <cdr:x>0.70821</cdr:x>
      <cdr:y>0.28284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3B1D826-58AA-4885-ED9C-A3895D267944}"/>
            </a:ext>
          </a:extLst>
        </cdr:cNvPr>
        <cdr:cNvSpPr txBox="1"/>
      </cdr:nvSpPr>
      <cdr:spPr>
        <a:xfrm xmlns:a="http://schemas.openxmlformats.org/drawingml/2006/main">
          <a:off x="2860675" y="581659"/>
          <a:ext cx="838200" cy="710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highlight>
                <a:srgbClr val="E5E7EF"/>
              </a:highlight>
            </a:rPr>
            <a:t>Black</a:t>
          </a:r>
        </a:p>
        <a:p xmlns:a="http://schemas.openxmlformats.org/drawingml/2006/main">
          <a:r>
            <a:rPr lang="en-US" sz="1800" dirty="0">
              <a:highlight>
                <a:srgbClr val="E5E7EF"/>
              </a:highlight>
            </a:rPr>
            <a:t>14%</a:t>
          </a:r>
        </a:p>
      </cdr:txBody>
    </cdr:sp>
  </cdr:relSizeAnchor>
  <cdr:relSizeAnchor xmlns:cdr="http://schemas.openxmlformats.org/drawingml/2006/chartDrawing">
    <cdr:from>
      <cdr:x>0.2997</cdr:x>
      <cdr:y>0.09937</cdr:y>
    </cdr:from>
    <cdr:to>
      <cdr:x>0.50395</cdr:x>
      <cdr:y>0.28284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07C555E-6CD8-7E55-A0E4-FD8332B47D81}"/>
            </a:ext>
          </a:extLst>
        </cdr:cNvPr>
        <cdr:cNvSpPr txBox="1"/>
      </cdr:nvSpPr>
      <cdr:spPr>
        <a:xfrm xmlns:a="http://schemas.openxmlformats.org/drawingml/2006/main">
          <a:off x="1565275" y="454025"/>
          <a:ext cx="1066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0.28511</cdr:x>
      <cdr:y>0.0877</cdr:y>
    </cdr:from>
    <cdr:to>
      <cdr:x>0.53313</cdr:x>
      <cdr:y>0.25448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7712647-5D7F-DB67-C012-A23C947F5ACB}"/>
            </a:ext>
          </a:extLst>
        </cdr:cNvPr>
        <cdr:cNvSpPr txBox="1"/>
      </cdr:nvSpPr>
      <cdr:spPr>
        <a:xfrm xmlns:a="http://schemas.openxmlformats.org/drawingml/2006/main">
          <a:off x="1489075" y="400687"/>
          <a:ext cx="1295400" cy="761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highlight>
                <a:srgbClr val="E5E7EF"/>
              </a:highlight>
            </a:rPr>
            <a:t>Unknown/Other11%</a:t>
          </a:r>
        </a:p>
      </cdr:txBody>
    </cdr:sp>
  </cdr:relSizeAnchor>
  <cdr:relSizeAnchor xmlns:cdr="http://schemas.openxmlformats.org/drawingml/2006/chartDrawing">
    <cdr:from>
      <cdr:x>0.08085</cdr:x>
      <cdr:y>0.07279</cdr:y>
    </cdr:from>
    <cdr:to>
      <cdr:x>0.27052</cdr:x>
      <cdr:y>0.2229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CED9BC0-AE3B-6A0E-006A-F88E8E51F60F}"/>
            </a:ext>
          </a:extLst>
        </cdr:cNvPr>
        <cdr:cNvSpPr txBox="1"/>
      </cdr:nvSpPr>
      <cdr:spPr>
        <a:xfrm xmlns:a="http://schemas.openxmlformats.org/drawingml/2006/main">
          <a:off x="422277" y="332579"/>
          <a:ext cx="990602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Asian 4%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0.31429</cdr:x>
      <cdr:y>0.59972</cdr:y>
    </cdr:from>
    <cdr:to>
      <cdr:x>0.70821</cdr:x>
      <cdr:y>0.73315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FE367A0-D9D6-3518-2206-1A688CFE1BEC}"/>
            </a:ext>
          </a:extLst>
        </cdr:cNvPr>
        <cdr:cNvSpPr txBox="1"/>
      </cdr:nvSpPr>
      <cdr:spPr>
        <a:xfrm xmlns:a="http://schemas.openxmlformats.org/drawingml/2006/main">
          <a:off x="1641475" y="2740025"/>
          <a:ext cx="2057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highlight>
                <a:srgbClr val="E5E7EF"/>
              </a:highlight>
            </a:rPr>
            <a:t>Non-Hispanic 83%</a:t>
          </a:r>
        </a:p>
      </cdr:txBody>
    </cdr:sp>
  </cdr:relSizeAnchor>
  <cdr:relSizeAnchor xmlns:cdr="http://schemas.openxmlformats.org/drawingml/2006/chartDrawing">
    <cdr:from>
      <cdr:x>0.51854</cdr:x>
      <cdr:y>0.06602</cdr:y>
    </cdr:from>
    <cdr:to>
      <cdr:x>0.75198</cdr:x>
      <cdr:y>0.29951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3844F00-A2E6-FFF0-B861-52AF6ACF05E6}"/>
            </a:ext>
          </a:extLst>
        </cdr:cNvPr>
        <cdr:cNvSpPr txBox="1"/>
      </cdr:nvSpPr>
      <cdr:spPr>
        <a:xfrm xmlns:a="http://schemas.openxmlformats.org/drawingml/2006/main">
          <a:off x="2708275" y="301625"/>
          <a:ext cx="12192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highlight>
                <a:srgbClr val="E5E7EF"/>
              </a:highlight>
            </a:rPr>
            <a:t>Hispanic/Latino</a:t>
          </a:r>
        </a:p>
        <a:p xmlns:a="http://schemas.openxmlformats.org/drawingml/2006/main">
          <a:r>
            <a:rPr lang="en-US" sz="1800" dirty="0">
              <a:highlight>
                <a:srgbClr val="E5E7EF"/>
              </a:highlight>
            </a:rPr>
            <a:t>10%</a:t>
          </a:r>
        </a:p>
      </cdr:txBody>
    </cdr:sp>
  </cdr:relSizeAnchor>
  <cdr:relSizeAnchor xmlns:cdr="http://schemas.openxmlformats.org/drawingml/2006/chartDrawing">
    <cdr:from>
      <cdr:x>0.2997</cdr:x>
      <cdr:y>0.06602</cdr:y>
    </cdr:from>
    <cdr:to>
      <cdr:x>0.51854</cdr:x>
      <cdr:y>0.2328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959B6D8-9BCE-0105-8D48-E3A63F4EBE77}"/>
            </a:ext>
          </a:extLst>
        </cdr:cNvPr>
        <cdr:cNvSpPr txBox="1"/>
      </cdr:nvSpPr>
      <cdr:spPr>
        <a:xfrm xmlns:a="http://schemas.openxmlformats.org/drawingml/2006/main">
          <a:off x="1565275" y="301625"/>
          <a:ext cx="11430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highlight>
                <a:srgbClr val="E5E7EF"/>
              </a:highlight>
            </a:rPr>
            <a:t>Unknown</a:t>
          </a:r>
        </a:p>
        <a:p xmlns:a="http://schemas.openxmlformats.org/drawingml/2006/main">
          <a:r>
            <a:rPr lang="en-US" sz="1800" dirty="0"/>
            <a:t>       </a:t>
          </a:r>
          <a:r>
            <a:rPr lang="en-US" sz="1800" dirty="0">
              <a:highlight>
                <a:srgbClr val="E5E7EF"/>
              </a:highlight>
            </a:rPr>
            <a:t>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9B24D-1751-48A4-BC87-DE23FFA2745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2E599-257A-48E3-91C6-F79580D8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50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A070-B7CD-451B-A21D-0367BD8EDBF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1E998-53F7-4D0A-A63F-4D77A84E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43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 male utilization made up 40% of tests ordered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1E998-53F7-4D0A-A63F-4D77A84E6C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7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 userDrawn="1"/>
        </p:nvGrpSpPr>
        <p:grpSpPr>
          <a:xfrm>
            <a:off x="2" y="-22859"/>
            <a:ext cx="9067799" cy="363474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 noChangeAspect="1"/>
            </p:cNvCxnSpPr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ln>
              <a:solidFill>
                <a:srgbClr val="003D7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  <a:ln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1657350"/>
            <a:ext cx="9144000" cy="3004776"/>
          </a:xfrm>
          <a:prstGeom prst="rect">
            <a:avLst/>
          </a:prstGeom>
          <a:solidFill>
            <a:srgbClr val="003D78"/>
          </a:solidFill>
          <a:ln>
            <a:solidFill>
              <a:srgbClr val="003D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1733550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4603785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3714750"/>
            <a:ext cx="8819834" cy="88903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200" spc="-3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Presenter’s Name, Job Title</a:t>
            </a:r>
            <a:br>
              <a:rPr lang="en-US" dirty="0"/>
            </a:br>
            <a:r>
              <a:rPr lang="en-US" dirty="0"/>
              <a:t>Date of Presentation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 hasCustomPrompt="1"/>
          </p:nvPr>
        </p:nvSpPr>
        <p:spPr>
          <a:xfrm>
            <a:off x="152401" y="3014305"/>
            <a:ext cx="8819833" cy="707886"/>
          </a:xfrm>
        </p:spPr>
        <p:txBody>
          <a:bodyPr anchor="b">
            <a:spAutoFit/>
          </a:bodyPr>
          <a:lstStyle>
            <a:lvl1pPr>
              <a:defRPr sz="40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3" y="4705350"/>
            <a:ext cx="2039118" cy="3967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289304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</p:spPr>
        <p:txBody>
          <a:bodyPr anchor="ctr"/>
          <a:lstStyle>
            <a:lvl1pPr algn="r">
              <a:defRPr sz="1300">
                <a:solidFill>
                  <a:schemeClr val="tx1"/>
                </a:solidFill>
                <a:latin typeface="Century" panose="02040604050505020304" pitchFamily="18" charset="0"/>
              </a:defRPr>
            </a:lvl1pPr>
          </a:lstStyle>
          <a:p>
            <a:fld id="{0EBC8B1B-31E5-4BEE-8F7E-D68B475E2C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3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">
    <p:bg>
      <p:bgPr>
        <a:gradFill>
          <a:gsLst>
            <a:gs pos="0">
              <a:srgbClr val="E5E7EF"/>
            </a:gs>
            <a:gs pos="100000">
              <a:srgbClr val="A0A0A0"/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22858"/>
            <a:ext cx="9067800" cy="5166955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rgbClr val="003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-1" y="1123950"/>
            <a:ext cx="7239001" cy="3124200"/>
          </a:xfrm>
          <a:prstGeom prst="rect">
            <a:avLst/>
          </a:prstGeom>
          <a:solidFill>
            <a:srgbClr val="003D78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276350"/>
            <a:ext cx="7086600" cy="2819400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428750"/>
            <a:ext cx="6705600" cy="1600199"/>
          </a:xfrm>
        </p:spPr>
        <p:txBody>
          <a:bodyPr anchor="b">
            <a:normAutofit/>
          </a:bodyPr>
          <a:lstStyle>
            <a:lvl1pPr algn="l">
              <a:defRPr sz="4000" b="0" cap="none" spc="40" baseline="0">
                <a:ln w="13335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028950"/>
            <a:ext cx="6705600" cy="990600"/>
          </a:xfrm>
        </p:spPr>
        <p:txBody>
          <a:bodyPr anchor="b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334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89304"/>
            <a:ext cx="402336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0" y="1289304"/>
            <a:ext cx="402336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</p:spPr>
        <p:txBody>
          <a:bodyPr anchor="ctr"/>
          <a:lstStyle>
            <a:lvl1pPr algn="r">
              <a:defRPr sz="1300">
                <a:solidFill>
                  <a:schemeClr val="tx1"/>
                </a:solidFill>
                <a:latin typeface="Century" panose="02040604050505020304" pitchFamily="18" charset="0"/>
              </a:defRPr>
            </a:lvl1pPr>
          </a:lstStyle>
          <a:p>
            <a:fld id="{0EBC8B1B-31E5-4BEE-8F7E-D68B475E2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3349"/>
            <a:ext cx="8229600" cy="1143000"/>
          </a:xfrm>
        </p:spPr>
        <p:txBody>
          <a:bodyPr/>
          <a:lstStyle>
            <a:lvl1pPr>
              <a:defRPr>
                <a:solidFill>
                  <a:srgbClr val="003D78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80160"/>
            <a:ext cx="4023360" cy="731520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rgbClr val="003D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63440" y="1280160"/>
            <a:ext cx="4023360" cy="731520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rgbClr val="003D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019300"/>
            <a:ext cx="4023360" cy="26990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3440" y="2019300"/>
            <a:ext cx="4023360" cy="26990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</p:spPr>
        <p:txBody>
          <a:bodyPr anchor="ctr"/>
          <a:lstStyle>
            <a:lvl1pPr algn="r">
              <a:defRPr sz="1300">
                <a:solidFill>
                  <a:schemeClr val="tx1"/>
                </a:solidFill>
                <a:latin typeface="Century" panose="02040604050505020304" pitchFamily="18" charset="0"/>
              </a:defRPr>
            </a:lvl1pPr>
          </a:lstStyle>
          <a:p>
            <a:fld id="{0EBC8B1B-31E5-4BEE-8F7E-D68B475E2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2" y="137160"/>
            <a:ext cx="3008313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63636" y="137160"/>
            <a:ext cx="5223164" cy="4568190"/>
          </a:xfrm>
        </p:spPr>
        <p:txBody>
          <a:bodyPr/>
          <a:lstStyle>
            <a:lvl1pPr marL="0" indent="0">
              <a:buNone/>
              <a:defRPr sz="2600"/>
            </a:lvl1pPr>
            <a:lvl2pPr marL="233362" indent="0">
              <a:buNone/>
              <a:defRPr sz="2400"/>
            </a:lvl2pPr>
            <a:lvl3pPr marL="457200" indent="0">
              <a:buNone/>
              <a:defRPr sz="2000"/>
            </a:lvl3pPr>
            <a:lvl4pPr marL="688975" indent="0">
              <a:buNone/>
              <a:defRPr sz="1800"/>
            </a:lvl4pPr>
            <a:lvl5pPr marL="914400" indent="0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insert media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309688"/>
            <a:ext cx="3008313" cy="3395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92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57200" y="137160"/>
            <a:ext cx="8229600" cy="3200400"/>
          </a:xfrm>
        </p:spPr>
        <p:txBody>
          <a:bodyPr/>
          <a:lstStyle>
            <a:lvl1pPr marL="0" indent="0">
              <a:buNone/>
              <a:defRPr/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88975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insert media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29011"/>
            <a:ext cx="8229600" cy="566739"/>
          </a:xfrm>
        </p:spPr>
        <p:txBody>
          <a:bodyPr anchor="b">
            <a:noAutofit/>
          </a:bodyPr>
          <a:lstStyle>
            <a:lvl1pPr algn="l">
              <a:defRPr sz="2200" b="1"/>
            </a:lvl1pPr>
          </a:lstStyle>
          <a:p>
            <a:r>
              <a:rPr lang="en-US" dirty="0"/>
              <a:t>Click to Add Caption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200" y="4095750"/>
            <a:ext cx="8229600" cy="609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description</a:t>
            </a:r>
          </a:p>
        </p:txBody>
      </p:sp>
    </p:spTree>
    <p:extLst>
      <p:ext uri="{BB962C8B-B14F-4D97-AF65-F5344CB8AC3E}">
        <p14:creationId xmlns:p14="http://schemas.microsoft.com/office/powerpoint/2010/main" val="312663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" y="137160"/>
            <a:ext cx="8229600" cy="4572000"/>
          </a:xfrm>
        </p:spPr>
        <p:txBody>
          <a:bodyPr/>
          <a:lstStyle>
            <a:lvl1pPr marL="0" indent="0">
              <a:buNone/>
              <a:defRPr/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88975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insert media</a:t>
            </a:r>
          </a:p>
        </p:txBody>
      </p:sp>
    </p:spTree>
    <p:extLst>
      <p:ext uri="{BB962C8B-B14F-4D97-AF65-F5344CB8AC3E}">
        <p14:creationId xmlns:p14="http://schemas.microsoft.com/office/powerpoint/2010/main" val="299166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4732"/>
            <a:ext cx="8229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91440" y="4773930"/>
            <a:ext cx="9326880" cy="320040"/>
          </a:xfrm>
          <a:prstGeom prst="rect">
            <a:avLst/>
          </a:prstGeom>
          <a:solidFill>
            <a:srgbClr val="003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91440" y="4800230"/>
            <a:ext cx="9326880" cy="1191"/>
          </a:xfrm>
          <a:prstGeom prst="line">
            <a:avLst/>
          </a:prstGeom>
          <a:ln w="19050">
            <a:solidFill>
              <a:srgbClr val="72AE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91440" y="5068868"/>
            <a:ext cx="9326880" cy="1191"/>
          </a:xfrm>
          <a:prstGeom prst="line">
            <a:avLst/>
          </a:prstGeom>
          <a:ln w="19050">
            <a:solidFill>
              <a:srgbClr val="72AE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97028"/>
            <a:ext cx="2133600" cy="273844"/>
          </a:xfrm>
          <a:prstGeom prst="rect">
            <a:avLst/>
          </a:prstGeom>
        </p:spPr>
        <p:txBody>
          <a:bodyPr anchor="ctr"/>
          <a:lstStyle>
            <a:lvl1pPr algn="r">
              <a:defRPr sz="1300">
                <a:solidFill>
                  <a:schemeClr val="tx1"/>
                </a:solidFill>
                <a:latin typeface="Century" panose="02040604050505020304" pitchFamily="18" charset="0"/>
              </a:defRPr>
            </a:lvl1pPr>
          </a:lstStyle>
          <a:p>
            <a:fld id="{0EBC8B1B-31E5-4BEE-8F7E-D68B475E2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1" r:id="rId1"/>
    <p:sldLayoutId id="2147484015" r:id="rId2"/>
    <p:sldLayoutId id="2147484009" r:id="rId3"/>
    <p:sldLayoutId id="2147484012" r:id="rId4"/>
    <p:sldLayoutId id="2147484013" r:id="rId5"/>
    <p:sldLayoutId id="2147484016" r:id="rId6"/>
    <p:sldLayoutId id="2147484017" r:id="rId7"/>
    <p:sldLayoutId id="2147484018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tabLst>
          <a:tab pos="3830638" algn="l"/>
        </a:tabLst>
        <a:defRPr sz="4000" b="0" i="0" u="none" kern="1200" cap="none" spc="50" baseline="0">
          <a:ln w="13335" cmpd="sng">
            <a:noFill/>
            <a:prstDash val="solid"/>
          </a:ln>
          <a:solidFill>
            <a:srgbClr val="013775"/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0"/>
        </a:spcBef>
        <a:buClr>
          <a:srgbClr val="013775"/>
        </a:buClr>
        <a:buFont typeface="Arial" pitchFamily="34" charset="0"/>
        <a:buChar char="•"/>
        <a:defRPr sz="2600" kern="1200">
          <a:solidFill>
            <a:schemeClr val="bg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228600" algn="l" defTabSz="914400" rtl="0" eaLnBrk="1" latinLnBrk="0" hangingPunct="1">
        <a:spcBef>
          <a:spcPts val="0"/>
        </a:spcBef>
        <a:buClr>
          <a:srgbClr val="013775"/>
        </a:buClr>
        <a:buSzPct val="95000"/>
        <a:buFont typeface="Candara" panose="020E0502030303020204" pitchFamily="34" charset="0"/>
        <a:buChar char="−"/>
        <a:defRPr sz="2400" b="0" i="0" u="none" kern="1200">
          <a:solidFill>
            <a:schemeClr val="bg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buClr>
          <a:srgbClr val="013775"/>
        </a:buClr>
        <a:buSzPct val="85000"/>
        <a:buFont typeface="Wingdings" panose="05000000000000000000" pitchFamily="2" charset="2"/>
        <a:buChar char="§"/>
        <a:tabLst/>
        <a:defRPr sz="2000" kern="1200">
          <a:solidFill>
            <a:schemeClr val="bg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buClr>
          <a:srgbClr val="013775"/>
        </a:buClr>
        <a:buFont typeface="Arial" pitchFamily="34" charset="0"/>
        <a:buChar char="•"/>
        <a:tabLst/>
        <a:defRPr sz="1800" kern="1200" baseline="0">
          <a:solidFill>
            <a:schemeClr val="bg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44588" indent="-228600" algn="l" defTabSz="914400" rtl="0" eaLnBrk="1" latinLnBrk="0" hangingPunct="1">
        <a:spcBef>
          <a:spcPts val="0"/>
        </a:spcBef>
        <a:buClr>
          <a:srgbClr val="013775"/>
        </a:buClr>
        <a:buFont typeface="Arial" pitchFamily="34" charset="0"/>
        <a:buChar char="•"/>
        <a:defRPr sz="1800" kern="1200" baseline="0">
          <a:solidFill>
            <a:schemeClr val="bg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mplehealthkit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Jacob Dougherty, HIV Prevention Unit Supervisor</a:t>
            </a:r>
          </a:p>
          <a:p>
            <a:r>
              <a:rPr lang="en-US" dirty="0"/>
              <a:t>Communicable Disease Harm Reduction Section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1" y="2398752"/>
            <a:ext cx="8819833" cy="1323439"/>
          </a:xfrm>
        </p:spPr>
        <p:txBody>
          <a:bodyPr/>
          <a:lstStyle/>
          <a:p>
            <a:r>
              <a:rPr lang="en-US" dirty="0"/>
              <a:t>At-Home HIV/STI Testing Pilot with Simple HealthKit</a:t>
            </a:r>
          </a:p>
        </p:txBody>
      </p:sp>
    </p:spTree>
    <p:extLst>
      <p:ext uri="{BB962C8B-B14F-4D97-AF65-F5344CB8AC3E}">
        <p14:creationId xmlns:p14="http://schemas.microsoft.com/office/powerpoint/2010/main" val="138397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C673-62F7-7F9A-9812-FE8A91D9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49"/>
            <a:ext cx="8229600" cy="1077231"/>
          </a:xfrm>
        </p:spPr>
        <p:txBody>
          <a:bodyPr/>
          <a:lstStyle/>
          <a:p>
            <a:r>
              <a:rPr lang="en-US" dirty="0"/>
              <a:t>Project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DB31D-1A1C-BA97-B81A-7AB09F4E38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Simple HealthKit will share test results directly with the person who ordered the tests after the results have been processed by their lab via a HIPAA-compliant secure online portal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9FEA5-AF5E-B5D0-CA31-E24F41F04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C673-62F7-7F9A-9812-FE8A91D9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49"/>
            <a:ext cx="8229600" cy="1077231"/>
          </a:xfrm>
        </p:spPr>
        <p:txBody>
          <a:bodyPr/>
          <a:lstStyle/>
          <a:p>
            <a:r>
              <a:rPr lang="en-US" dirty="0"/>
              <a:t>Project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DB31D-1A1C-BA97-B81A-7AB09F4E38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000" dirty="0"/>
              <a:t>Simple HealthKit will share test results with Wisconsin DHS, and positive results will be followed up by either supplemental Disease Intervention Specialists (DIS) or Partner Services (HIV)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Simple HealthKit will bill DHS for all program-related costs at least monthly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9FEA5-AF5E-B5D0-CA31-E24F41F04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3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D11DFBB-E05E-ED72-BCC8-D64EC6B343E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47649"/>
            <a:ext cx="7315197" cy="43434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1AE22-1177-3242-8EF0-78320679C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09C9BC-2071-4A12-83BB-EBDD18C4FE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9392" r="17458" b="12031"/>
          <a:stretch/>
        </p:blipFill>
        <p:spPr>
          <a:xfrm>
            <a:off x="7391399" y="247649"/>
            <a:ext cx="1676401" cy="2041922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B2000994-368F-7097-638D-2D88FDF7D1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236" r="17167" b="11924"/>
          <a:stretch/>
        </p:blipFill>
        <p:spPr>
          <a:xfrm>
            <a:off x="7391398" y="2295035"/>
            <a:ext cx="1676401" cy="22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8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93C0-8836-7956-333A-03F131A0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49"/>
            <a:ext cx="8229600" cy="762001"/>
          </a:xfrm>
        </p:spPr>
        <p:txBody>
          <a:bodyPr/>
          <a:lstStyle/>
          <a:p>
            <a:r>
              <a:rPr lang="en-US" dirty="0"/>
              <a:t>Advertising and 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C131D-EF4E-DE46-E655-5844ADB28A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895350"/>
            <a:ext cx="8229600" cy="382295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Google Paid Search Ads (8/25–9/24)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DHS Website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GovDelivery Distribution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Word of Mouth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QR Code on Flyers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4A978-EB67-4323-608C-B12FD40F2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2C3EFA-4B58-090D-639D-E0F361395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" r="3488" b="5056"/>
          <a:stretch/>
        </p:blipFill>
        <p:spPr>
          <a:xfrm>
            <a:off x="457200" y="3118104"/>
            <a:ext cx="63236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0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DBE96-5617-3C02-5929-8589621F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and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9ABBE-9530-27DC-5313-509E5B6D4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F063AF7-9C7C-7D3C-7824-7015DB716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31114"/>
              </p:ext>
            </p:extLst>
          </p:nvPr>
        </p:nvGraphicFramePr>
        <p:xfrm>
          <a:off x="152400" y="1243122"/>
          <a:ext cx="8839200" cy="3286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0278991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3478851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0307492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648723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42998604"/>
                    </a:ext>
                  </a:extLst>
                </a:gridCol>
              </a:tblGrid>
              <a:tr h="657405">
                <a:tc>
                  <a:txBody>
                    <a:bodyPr/>
                    <a:lstStyle/>
                    <a:p>
                      <a:r>
                        <a:rPr lang="en-US" dirty="0"/>
                        <a:t>Test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Per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Ordered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Distributed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Spent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758877"/>
                  </a:ext>
                </a:extLst>
              </a:tr>
              <a:tr h="591664">
                <a:tc>
                  <a:txBody>
                    <a:bodyPr/>
                    <a:lstStyle/>
                    <a:p>
                      <a:r>
                        <a:rPr lang="en-US" dirty="0"/>
                        <a:t>Duo STD Test (HIV/Syphilis)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$755.10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788719"/>
                  </a:ext>
                </a:extLst>
              </a:tr>
              <a:tr h="655931">
                <a:tc>
                  <a:txBody>
                    <a:bodyPr/>
                    <a:lstStyle/>
                    <a:p>
                      <a:r>
                        <a:rPr lang="en-US" dirty="0"/>
                        <a:t>Common Multi-Site STD Test (Gonorrhea/Chlamydia/Trich)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$107.45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$6,984.25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59235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/>
                        <a:t>Expanded Multi-Site STD Test (Gonorrhea/Chlamydia/Trich/HIV/Syphilis)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$148.47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$42,462.42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684292"/>
                  </a:ext>
                </a:extLst>
              </a:tr>
              <a:tr h="390938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$50,201.77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35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86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4DED822-AECA-275B-5779-8CDF4BCD11C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23957809"/>
              </p:ext>
            </p:extLst>
          </p:nvPr>
        </p:nvGraphicFramePr>
        <p:xfrm>
          <a:off x="419100" y="285750"/>
          <a:ext cx="83058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1046997328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4159206590"/>
                    </a:ext>
                  </a:extLst>
                </a:gridCol>
              </a:tblGrid>
              <a:tr h="3373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62366"/>
                  </a:ext>
                </a:extLst>
              </a:tr>
              <a:tr h="337341">
                <a:tc>
                  <a:txBody>
                    <a:bodyPr/>
                    <a:lstStyle/>
                    <a:p>
                      <a:r>
                        <a:rPr lang="en-US" dirty="0"/>
                        <a:t>Total Tests Ordered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015314"/>
                  </a:ext>
                </a:extLst>
              </a:tr>
              <a:tr h="337341">
                <a:tc>
                  <a:txBody>
                    <a:bodyPr/>
                    <a:lstStyle/>
                    <a:p>
                      <a:r>
                        <a:rPr lang="en-US" dirty="0"/>
                        <a:t>Total Samples Returned and 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172821"/>
                  </a:ext>
                </a:extLst>
              </a:tr>
              <a:tr h="337341">
                <a:tc>
                  <a:txBody>
                    <a:bodyPr/>
                    <a:lstStyle/>
                    <a:p>
                      <a:r>
                        <a:rPr lang="en-US" dirty="0"/>
                        <a:t>Return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85908"/>
                  </a:ext>
                </a:extLst>
              </a:tr>
              <a:tr h="337341">
                <a:tc>
                  <a:txBody>
                    <a:bodyPr/>
                    <a:lstStyle/>
                    <a:p>
                      <a:r>
                        <a:rPr lang="en-US" dirty="0"/>
                        <a:t>Total People Tested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578338"/>
                  </a:ext>
                </a:extLst>
              </a:tr>
              <a:tr h="337341">
                <a:tc>
                  <a:txBody>
                    <a:bodyPr/>
                    <a:lstStyle/>
                    <a:p>
                      <a:r>
                        <a:rPr lang="en-US" dirty="0"/>
                        <a:t>Results Opened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97.19%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39097"/>
                  </a:ext>
                </a:extLst>
              </a:tr>
              <a:tr h="337341">
                <a:tc>
                  <a:txBody>
                    <a:bodyPr/>
                    <a:lstStyle/>
                    <a:p>
                      <a:r>
                        <a:rPr lang="en-US" dirty="0"/>
                        <a:t>Chlamydia Positives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(Oral=1, Rectal=4, Urine=8)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5403"/>
                  </a:ext>
                </a:extLst>
              </a:tr>
              <a:tr h="337341">
                <a:tc>
                  <a:txBody>
                    <a:bodyPr/>
                    <a:lstStyle/>
                    <a:p>
                      <a:r>
                        <a:rPr lang="en-US" dirty="0"/>
                        <a:t>Gonorrhea Positives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(Oral=1, Rectal=1, Urine=1)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44122"/>
                  </a:ext>
                </a:extLst>
              </a:tr>
              <a:tr h="337341">
                <a:tc>
                  <a:txBody>
                    <a:bodyPr/>
                    <a:lstStyle/>
                    <a:p>
                      <a:r>
                        <a:rPr lang="en-US" dirty="0"/>
                        <a:t>HIV </a:t>
                      </a:r>
                      <a:r>
                        <a:rPr lang="en-US" dirty="0" err="1"/>
                        <a:t>Reactives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976785"/>
                  </a:ext>
                </a:extLst>
              </a:tr>
              <a:tr h="337341">
                <a:tc>
                  <a:txBody>
                    <a:bodyPr/>
                    <a:lstStyle/>
                    <a:p>
                      <a:r>
                        <a:rPr lang="en-US" dirty="0"/>
                        <a:t>Syphilis </a:t>
                      </a:r>
                      <a:r>
                        <a:rPr lang="en-US" dirty="0" err="1"/>
                        <a:t>Reactives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(Previously Identified)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705845"/>
                  </a:ext>
                </a:extLst>
              </a:tr>
              <a:tr h="337341">
                <a:tc>
                  <a:txBody>
                    <a:bodyPr/>
                    <a:lstStyle/>
                    <a:p>
                      <a:r>
                        <a:rPr lang="en-US" dirty="0"/>
                        <a:t>Trichomoniasis Positives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468498"/>
                  </a:ext>
                </a:extLst>
              </a:tr>
              <a:tr h="337341">
                <a:tc>
                  <a:txBody>
                    <a:bodyPr/>
                    <a:lstStyle/>
                    <a:p>
                      <a:r>
                        <a:rPr lang="en-US" dirty="0"/>
                        <a:t>Inconclusive/Invalid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0942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56BD5-6F6F-AC44-C41B-0363D59A5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784327"/>
            <a:ext cx="2133600" cy="273844"/>
          </a:xfrm>
        </p:spPr>
        <p:txBody>
          <a:bodyPr/>
          <a:lstStyle/>
          <a:p>
            <a:fld id="{0EBC8B1B-31E5-4BEE-8F7E-D68B475E2C4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72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7E318-3E5C-9545-3C70-137306AAC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D2A23F-8E1B-CCA4-8989-35CA1636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37160"/>
            <a:ext cx="3008313" cy="848539"/>
          </a:xfrm>
        </p:spPr>
        <p:txBody>
          <a:bodyPr/>
          <a:lstStyle/>
          <a:p>
            <a:r>
              <a:rPr lang="en-US" dirty="0"/>
              <a:t>Demographics- Gender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F654430-966D-FEE3-7AB3-DA07505D4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194454"/>
              </p:ext>
            </p:extLst>
          </p:nvPr>
        </p:nvGraphicFramePr>
        <p:xfrm>
          <a:off x="3429000" y="514350"/>
          <a:ext cx="5562600" cy="406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FF754C4-BADA-481A-210E-B0478593C101}"/>
              </a:ext>
            </a:extLst>
          </p:cNvPr>
          <p:cNvSpPr txBox="1"/>
          <p:nvPr/>
        </p:nvSpPr>
        <p:spPr>
          <a:xfrm>
            <a:off x="457202" y="1213972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Simple HealthKit </a:t>
            </a:r>
            <a:r>
              <a:rPr lang="en-US" sz="2400" b="1" dirty="0">
                <a:solidFill>
                  <a:srgbClr val="013775"/>
                </a:solidFill>
              </a:rPr>
              <a:t>utilization</a:t>
            </a:r>
            <a:r>
              <a:rPr lang="en-US" sz="2400" dirty="0">
                <a:solidFill>
                  <a:srgbClr val="000000"/>
                </a:solidFill>
              </a:rPr>
              <a:t> was </a:t>
            </a:r>
            <a:r>
              <a:rPr lang="en-US" sz="2400" b="1" dirty="0">
                <a:solidFill>
                  <a:srgbClr val="013775"/>
                </a:solidFill>
              </a:rPr>
              <a:t>highest</a:t>
            </a:r>
            <a:r>
              <a:rPr lang="en-US" sz="2400" dirty="0">
                <a:solidFill>
                  <a:srgbClr val="013775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among people who identified as </a:t>
            </a:r>
            <a:r>
              <a:rPr lang="en-US" sz="2400" b="1" dirty="0">
                <a:solidFill>
                  <a:srgbClr val="013775"/>
                </a:solidFill>
              </a:rPr>
              <a:t>cis female</a:t>
            </a:r>
          </a:p>
        </p:txBody>
      </p:sp>
    </p:spTree>
    <p:extLst>
      <p:ext uri="{BB962C8B-B14F-4D97-AF65-F5344CB8AC3E}">
        <p14:creationId xmlns:p14="http://schemas.microsoft.com/office/powerpoint/2010/main" val="4059709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5C911-2579-4085-996A-CDBF58DDF1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12CC09B-DA9E-D08D-CF68-10A3EE626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37161"/>
            <a:ext cx="3008313" cy="834390"/>
          </a:xfrm>
        </p:spPr>
        <p:txBody>
          <a:bodyPr/>
          <a:lstStyle/>
          <a:p>
            <a:r>
              <a:rPr lang="en-US" dirty="0"/>
              <a:t>Demographics- Race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3FE240E-C11D-1FA6-3D1A-A68CEA67B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787888"/>
              </p:ext>
            </p:extLst>
          </p:nvPr>
        </p:nvGraphicFramePr>
        <p:xfrm>
          <a:off x="3463925" y="136525"/>
          <a:ext cx="5222875" cy="456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AD063-6A82-80D9-1250-B789891FF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1285061"/>
            <a:ext cx="3008313" cy="33956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Simple HealthKit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utilization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was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highest </a:t>
            </a:r>
            <a:r>
              <a:rPr lang="en-US" sz="2400" dirty="0">
                <a:latin typeface="+mn-lt"/>
              </a:rPr>
              <a:t>among people who identify as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26353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FBA885-359F-AF66-2C22-462D406B7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2D3C962-8E75-EC43-66D9-82FE5C08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37161"/>
            <a:ext cx="3008313" cy="910590"/>
          </a:xfrm>
        </p:spPr>
        <p:txBody>
          <a:bodyPr>
            <a:normAutofit/>
          </a:bodyPr>
          <a:lstStyle/>
          <a:p>
            <a:r>
              <a:rPr lang="en-US" dirty="0"/>
              <a:t>Demographics- Ethnicity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AB93179-6B1B-1617-A4CA-7D29647D41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404415"/>
              </p:ext>
            </p:extLst>
          </p:nvPr>
        </p:nvGraphicFramePr>
        <p:xfrm>
          <a:off x="3463925" y="136525"/>
          <a:ext cx="5222875" cy="456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3E437-DFD5-D224-8CB9-4681CD211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215425"/>
            <a:ext cx="3008313" cy="33956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Simple HealthKit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utilization </a:t>
            </a:r>
            <a:r>
              <a:rPr lang="en-US" sz="2400" dirty="0">
                <a:latin typeface="+mn-lt"/>
              </a:rPr>
              <a:t>was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highest</a:t>
            </a:r>
            <a:r>
              <a:rPr lang="en-US" sz="2400" dirty="0">
                <a:latin typeface="+mn-lt"/>
              </a:rPr>
              <a:t> among people who identify as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non-Hispanic</a:t>
            </a:r>
          </a:p>
        </p:txBody>
      </p:sp>
    </p:spTree>
    <p:extLst>
      <p:ext uri="{BB962C8B-B14F-4D97-AF65-F5344CB8AC3E}">
        <p14:creationId xmlns:p14="http://schemas.microsoft.com/office/powerpoint/2010/main" val="2951934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82DF-A013-6C02-1721-6D3E1F33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71550"/>
            <a:ext cx="2819400" cy="2590800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Numbers of Kits Distributed by ZIP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712A3-F8F6-5C2A-3682-4D2B40CC0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3AAC27E8-FA86-F6DE-2D46-80EB61502CA2}"/>
                  </a:ext>
                </a:extLst>
              </p:cNvPr>
              <p:cNvGraphicFramePr>
                <a:graphicFrameLocks noGrp="1"/>
              </p:cNvGraphicFramePr>
              <p:nvPr>
                <p:ph sz="quarter" idx="10"/>
                <p:extLst>
                  <p:ext uri="{D42A27DB-BD31-4B8C-83A1-F6EECF244321}">
                    <p14:modId xmlns:p14="http://schemas.microsoft.com/office/powerpoint/2010/main" val="729969346"/>
                  </p:ext>
                </p:extLst>
              </p:nvPr>
            </p:nvGraphicFramePr>
            <p:xfrm>
              <a:off x="3751729" y="-11205"/>
              <a:ext cx="5410200" cy="47244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ontent Placeholder 5">
                <a:extLst>
                  <a:ext uri="{FF2B5EF4-FFF2-40B4-BE49-F238E27FC236}">
                    <a16:creationId xmlns:a16="http://schemas.microsoft.com/office/drawing/2014/main" id="{3AAC27E8-FA86-F6DE-2D46-80EB61502C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1729" y="-11205"/>
                <a:ext cx="5410200" cy="47244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0BF57D5-81C6-E032-1590-5E7A6A074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724150"/>
            <a:ext cx="1527719" cy="18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3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3349"/>
            <a:ext cx="8229600" cy="838201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971550"/>
            <a:ext cx="8229600" cy="3429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/>
              <a:t>Communicable Disease Harm Reduction Section partnered with Simple HealthKit to provide free HIV, syphilis, gonorrhea, chlamydia, and trichomoniasis testing to Wisconsin residents over 18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Pilot lasted from August 25, 2023–October 20,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5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85C79-3461-564C-6E3B-21C8DC19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49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sz="4400" dirty="0"/>
              <a:t>did</a:t>
            </a:r>
            <a:r>
              <a:rPr lang="en-US" dirty="0"/>
              <a:t> You hear about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14856-BF3D-D0CA-1E0C-B44AC33847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895350"/>
            <a:ext cx="8229600" cy="3822954"/>
          </a:xfrm>
        </p:spPr>
        <p:txBody>
          <a:bodyPr numCol="2">
            <a:noAutofit/>
          </a:bodyPr>
          <a:lstStyle/>
          <a:p>
            <a:r>
              <a:rPr lang="en-US" sz="3000" dirty="0"/>
              <a:t>54 Responses</a:t>
            </a:r>
          </a:p>
          <a:p>
            <a:pPr lvl="1"/>
            <a:r>
              <a:rPr lang="en-US" sz="3000" dirty="0"/>
              <a:t>Health Clinic: 3</a:t>
            </a:r>
          </a:p>
          <a:p>
            <a:pPr lvl="1"/>
            <a:r>
              <a:rPr lang="en-US" sz="3000" dirty="0"/>
              <a:t>Local/Tribal Health Department: 2</a:t>
            </a:r>
          </a:p>
          <a:p>
            <a:pPr lvl="1"/>
            <a:r>
              <a:rPr lang="en-US" sz="3000" dirty="0"/>
              <a:t>Social Media: 10</a:t>
            </a:r>
          </a:p>
          <a:p>
            <a:pPr lvl="1"/>
            <a:r>
              <a:rPr lang="en-US" sz="3000" dirty="0"/>
              <a:t>Wisconsin DHS Website: 14</a:t>
            </a:r>
          </a:p>
          <a:p>
            <a:pPr lvl="1"/>
            <a:r>
              <a:rPr lang="en-US" sz="3000" dirty="0"/>
              <a:t>Other: 25</a:t>
            </a:r>
          </a:p>
          <a:p>
            <a:pPr lvl="2"/>
            <a:r>
              <a:rPr lang="en-US" sz="3000" dirty="0"/>
              <a:t>Research, Shelter Board, Google (9), I looked up information, Friend told me about it, Web, I work at a local health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D0E69-7815-9473-2355-5724ADFE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168E4-9F4F-1C27-C37F-8D2D2679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49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Measures</a:t>
            </a:r>
            <a:r>
              <a:rPr lang="en-US" dirty="0"/>
              <a:t> of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AFE7-ACA3-0F6A-D66C-A9649EB9B2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971550"/>
            <a:ext cx="8382000" cy="37467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000" dirty="0"/>
              <a:t>High rate of samples returned and processed (&gt;75%)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000" dirty="0"/>
              <a:t>High rate of users who received and viewed their results (&gt;95%)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000" dirty="0"/>
              <a:t>Equitable reach to underserved areas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000" dirty="0"/>
              <a:t>Smooth process to report results, link to treatment or confirmatory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DDA37-5E6D-9468-962B-FA57730E0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27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C5B3-3C88-23AA-A708-C022D536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022DC-D0EA-8BB6-1D6E-CD5A4C8854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Partnerships with Local Health Departments</a:t>
            </a:r>
          </a:p>
          <a:p>
            <a:pPr lvl="1"/>
            <a:r>
              <a:rPr lang="en-US" dirty="0"/>
              <a:t>Public Health Vending Machines</a:t>
            </a:r>
          </a:p>
          <a:p>
            <a:pPr lvl="1"/>
            <a:r>
              <a:rPr lang="en-US" dirty="0"/>
              <a:t>Distribution at Events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Renewal </a:t>
            </a:r>
            <a:r>
              <a:rPr lang="en-US"/>
              <a:t>of Online At-Home </a:t>
            </a:r>
            <a:r>
              <a:rPr lang="en-US" dirty="0"/>
              <a:t>Self-Testing Based on Availability of Grant Funds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9AF54-9075-33D6-32AB-5925C7893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09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CF5A-8E1F-6F45-BE21-F3DC931D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6FEB-BD31-22B1-DF7A-11DBF9C8EF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5FA6B-5A8B-C14E-7BE5-9C4C1AC63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0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D159-BC31-7FF6-394A-C50A32C5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Purpose of At-Home HIV/STI Self-Testing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C1107-E216-1E1F-842A-1F7808C758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504950"/>
            <a:ext cx="8229600" cy="321335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000" dirty="0"/>
              <a:t>Make HIV and STI (chlamydia, gonorrhea, syphilis) testing widely available and more accessible to people who do not live near a free testing site or local health department or who are uncomfortable going to an existing testing 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2BB56-B807-26EB-3612-F30E6FED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6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D159-BC31-7FF6-394A-C50A32C5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Purpose of At-Home HIV/STI Self-Testing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C1107-E216-1E1F-842A-1F7808C758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581150"/>
            <a:ext cx="8229600" cy="313715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000" dirty="0"/>
              <a:t>Increase number of people who know their status and access treatment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Offer an option for testing in spaces with limited time for interaction with clients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2BB56-B807-26EB-3612-F30E6FED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7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A9135-52FF-A5B5-08AF-6F3A0075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9D75-F414-3ACE-28CD-93956B6D74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1289304"/>
            <a:ext cx="8915400" cy="3429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/>
              <a:t>Pilot Project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$50,000 budget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Simplified bid process to choose vendor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Funded using income from AIDS Drug Assistance Program and CDC STI Disease Intervention Specialist Supplemental grant funds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FDA0C-F30C-237C-6F1F-72F74EA45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7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E685-C051-1592-E70E-7697A260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Vendor: Simple HealthKit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51F7-A3EF-327A-692F-F3595776A47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Simple HealthKit chosen as vendor through simplified bid process</a:t>
            </a:r>
          </a:p>
          <a:p>
            <a:endParaRPr lang="en-US" sz="3000" dirty="0"/>
          </a:p>
          <a:p>
            <a:pPr marL="228600" lvl="1" indent="0">
              <a:buNone/>
            </a:pPr>
            <a:r>
              <a:rPr lang="en-US" sz="3000" dirty="0">
                <a:hlinkClick r:id="rId2"/>
              </a:rPr>
              <a:t>https://www.simplehealthkit.com/</a:t>
            </a:r>
            <a:r>
              <a:rPr lang="en-US" sz="3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969A0-368C-50CA-6F45-45696DC70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1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EB80-5A2C-5450-2313-717FAC2A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49"/>
            <a:ext cx="8229600" cy="838201"/>
          </a:xfrm>
        </p:spPr>
        <p:txBody>
          <a:bodyPr/>
          <a:lstStyle/>
          <a:p>
            <a:r>
              <a:rPr lang="en-US" dirty="0"/>
              <a:t>Project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14EC8-BAE7-3F5B-2646-2A1600AD75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Simple HealthKit will manage a secure online portal where Wisconsin residents can order HIV/STI tests that meet their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8B26C-E43C-72FC-49A6-74736F4BA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6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EB80-5A2C-5450-2313-717FAC2A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49"/>
            <a:ext cx="8229600" cy="838201"/>
          </a:xfrm>
        </p:spPr>
        <p:txBody>
          <a:bodyPr/>
          <a:lstStyle/>
          <a:p>
            <a:r>
              <a:rPr lang="en-US" dirty="0"/>
              <a:t>Project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14EC8-BAE7-3F5B-2646-2A1600AD75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971550"/>
            <a:ext cx="8534400" cy="3746754"/>
          </a:xfrm>
        </p:spPr>
        <p:txBody>
          <a:bodyPr>
            <a:noAutofit/>
          </a:bodyPr>
          <a:lstStyle/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Testing options:</a:t>
            </a:r>
          </a:p>
          <a:p>
            <a:pPr lvl="2">
              <a:spcBef>
                <a:spcPts val="1200"/>
              </a:spcBef>
            </a:pPr>
            <a:r>
              <a:rPr lang="en-US" sz="3000" dirty="0"/>
              <a:t>HIV-1/2/Syphilis Combo (dry blood spot)</a:t>
            </a:r>
          </a:p>
          <a:p>
            <a:pPr lvl="2">
              <a:spcBef>
                <a:spcPts val="1200"/>
              </a:spcBef>
            </a:pPr>
            <a:r>
              <a:rPr lang="en-US" sz="3000" dirty="0"/>
              <a:t>Chlamydia/Gonorrhea/Trichomoniasis (urine, rectal swab, throat swab)</a:t>
            </a:r>
          </a:p>
          <a:p>
            <a:pPr lvl="2">
              <a:spcBef>
                <a:spcPts val="1200"/>
              </a:spcBef>
            </a:pPr>
            <a:r>
              <a:rPr lang="en-US" sz="3000" dirty="0"/>
              <a:t>All samples are collected by the person who orders the test, and materials and instructions are provided by Simple HealthKit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8B26C-E43C-72FC-49A6-74736F4BA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1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5D68-9CF3-1C4E-8B34-305CD855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49"/>
            <a:ext cx="8229600" cy="838201"/>
          </a:xfrm>
        </p:spPr>
        <p:txBody>
          <a:bodyPr>
            <a:normAutofit/>
          </a:bodyPr>
          <a:lstStyle/>
          <a:p>
            <a:r>
              <a:rPr lang="en-US" dirty="0"/>
              <a:t>Project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DF051-E5DF-01D5-EF68-1E213C3660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3518154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Any Wisconsin resident, regardless of risk, can order one complete set of tests at no cost once every six months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Simple HealthKit will verify that the shipping address is a legitimate Wisconsin address and monitor names of people who order tests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71477-2692-6E9D-709A-3F14421B4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BC8B1B-31E5-4BEE-8F7E-D68B475E2C4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87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t-Home HIV/STI Testing Pilot with Simple HealthKit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Overview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Purpose of At-Home HIV/STI Self-Testing&amp;quot;&quot;/&gt;&lt;property id=&quot;20307&quot; value=&quot;270&quot;/&gt;&lt;/object&gt;&lt;object type=&quot;3&quot; unique_id=&quot;10006&quot;&gt;&lt;property id=&quot;20148&quot; value=&quot;5&quot;/&gt;&lt;property id=&quot;20300&quot; value=&quot;Slide 5 - &amp;quot;Project Description&amp;quot;&quot;/&gt;&lt;property id=&quot;20307&quot; value=&quot;271&quot;/&gt;&lt;/object&gt;&lt;object type=&quot;3&quot; unique_id=&quot;10007&quot;&gt;&lt;property id=&quot;20148&quot; value=&quot;5&quot;/&gt;&lt;property id=&quot;20300&quot; value=&quot;Slide 6 - &amp;quot;Vendor: Simple HealthKit&amp;quot;&quot;/&gt;&lt;property id=&quot;20307&quot; value=&quot;272&quot;/&gt;&lt;/object&gt;&lt;object type=&quot;3&quot; unique_id=&quot;10008&quot;&gt;&lt;property id=&quot;20148&quot; value=&quot;5&quot;/&gt;&lt;property id=&quot;20300&quot; value=&quot;Slide 7 - &amp;quot;Project Expectations&amp;quot;&quot;/&gt;&lt;property id=&quot;20307&quot; value=&quot;273&quot;/&gt;&lt;/object&gt;&lt;object type=&quot;3&quot; unique_id=&quot;10009&quot;&gt;&lt;property id=&quot;20148&quot; value=&quot;5&quot;/&gt;&lt;property id=&quot;20300&quot; value=&quot;Slide 9 - &amp;quot;Project Expectations&amp;quot;&quot;/&gt;&lt;property id=&quot;20307&quot; value=&quot;274&quot;/&gt;&lt;/object&gt;&lt;object type=&quot;3&quot; unique_id=&quot;10010&quot;&gt;&lt;property id=&quot;20148&quot; value=&quot;5&quot;/&gt;&lt;property id=&quot;20300&quot; value=&quot;Slide 11 - &amp;quot;Project Expectations&amp;quot;&quot;/&gt;&lt;property id=&quot;20307&quot; value=&quot;275&quot;/&gt;&lt;/object&gt;&lt;object type=&quot;3&quot; unique_id=&quot;10011&quot;&gt;&lt;property id=&quot;20148&quot; value=&quot;5&quot;/&gt;&lt;property id=&quot;20300&quot; value=&quot;Slide 12&quot;/&gt;&lt;property id=&quot;20307&quot; value=&quot;261&quot;/&gt;&lt;/object&gt;&lt;object type=&quot;3&quot; unique_id=&quot;10012&quot;&gt;&lt;property id=&quot;20148&quot; value=&quot;5&quot;/&gt;&lt;property id=&quot;20300&quot; value=&quot;Slide 13 - &amp;quot;Advertising and Promotion&amp;quot;&quot;/&gt;&lt;property id=&quot;20307&quot; value=&quot;260&quot;/&gt;&lt;/object&gt;&lt;object type=&quot;3&quot; unique_id=&quot;10013&quot;&gt;&lt;property id=&quot;20148&quot; value=&quot;5&quot;/&gt;&lt;property id=&quot;20300&quot; value=&quot;Slide 14 - &amp;quot;Cost and Distribution&amp;quot;&quot;/&gt;&lt;property id=&quot;20307&quot; value=&quot;258&quot;/&gt;&lt;/object&gt;&lt;object type=&quot;3&quot; unique_id=&quot;10014&quot;&gt;&lt;property id=&quot;20148&quot; value=&quot;5&quot;/&gt;&lt;property id=&quot;20300&quot; value=&quot;Slide 15 - &amp;quot;Distribution By Week&amp;quot;&quot;/&gt;&lt;property id=&quot;20307&quot; value=&quot;259&quot;/&gt;&lt;/object&gt;&lt;object type=&quot;3&quot; unique_id=&quot;10015&quot;&gt;&lt;property id=&quot;20148&quot; value=&quot;5&quot;/&gt;&lt;property id=&quot;20300&quot; value=&quot;Slide 16 - &amp;quot;Outcomes&amp;quot;&quot;/&gt;&lt;property id=&quot;20307&quot; value=&quot;262&quot;/&gt;&lt;/object&gt;&lt;object type=&quot;3&quot; unique_id=&quot;10016&quot;&gt;&lt;property id=&quot;20148&quot; value=&quot;5&quot;/&gt;&lt;property id=&quot;20300&quot; value=&quot;Slide 17 - &amp;quot;Demographics&amp;quot;&quot;/&gt;&lt;property id=&quot;20307&quot; value=&quot;264&quot;/&gt;&lt;/object&gt;&lt;object type=&quot;3&quot; unique_id=&quot;10017&quot;&gt;&lt;property id=&quot;20148&quot; value=&quot;5&quot;/&gt;&lt;property id=&quot;20300&quot; value=&quot;Slide 18 - &amp;quot;Demographics&amp;quot;&quot;/&gt;&lt;property id=&quot;20307&quot; value=&quot;263&quot;/&gt;&lt;/object&gt;&lt;object type=&quot;3&quot; unique_id=&quot;10018&quot;&gt;&lt;property id=&quot;20148&quot; value=&quot;5&quot;/&gt;&lt;property id=&quot;20300&quot; value=&quot;Slide 19 - &amp;quot;ZIP Codes&amp;quot;&quot;/&gt;&lt;property id=&quot;20307&quot; value=&quot;266&quot;/&gt;&lt;/object&gt;&lt;object type=&quot;3&quot; unique_id=&quot;10019&quot;&gt;&lt;property id=&quot;20148&quot; value=&quot;5&quot;/&gt;&lt;property id=&quot;20300&quot; value=&quot;Slide 20 - &amp;quot;How did You hear about this?&amp;quot;&quot;/&gt;&lt;property id=&quot;20307&quot; value=&quot;268&quot;/&gt;&lt;/object&gt;&lt;object type=&quot;3&quot; unique_id=&quot;10020&quot;&gt;&lt;property id=&quot;20148&quot; value=&quot;5&quot;/&gt;&lt;property id=&quot;20300&quot; value=&quot;Slide 21 - &amp;quot;Measures of Success&amp;quot;&quot;/&gt;&lt;property id=&quot;20307&quot; value=&quot;265&quot;/&gt;&lt;/object&gt;&lt;object type=&quot;3&quot; unique_id=&quot;10021&quot;&gt;&lt;property id=&quot;20148&quot; value=&quot;5&quot;/&gt;&lt;property id=&quot;20300&quot; value=&quot;Slide 22 - &amp;quot;What’s Next?&amp;quot;&quot;/&gt;&lt;property id=&quot;20307&quot; value=&quot;269&quot;/&gt;&lt;/object&gt;&lt;object type=&quot;3&quot; unique_id=&quot;10169&quot;&gt;&lt;property id=&quot;20148&quot; value=&quot;5&quot;/&gt;&lt;property id=&quot;20300&quot; value=&quot;Slide 4 - &amp;quot;Purpose of At-Home HIV/STI Self-Testing&amp;quot;&quot;/&gt;&lt;property id=&quot;20307&quot; value=&quot;276&quot;/&gt;&lt;/object&gt;&lt;object type=&quot;3&quot; unique_id=&quot;10170&quot;&gt;&lt;property id=&quot;20148&quot; value=&quot;5&quot;/&gt;&lt;property id=&quot;20300&quot; value=&quot;Slide 8 - &amp;quot;Project Expectations&amp;quot;&quot;/&gt;&lt;property id=&quot;20307&quot; value=&quot;277&quot;/&gt;&lt;/object&gt;&lt;object type=&quot;3&quot; unique_id=&quot;10263&quot;&gt;&lt;property id=&quot;20148&quot; value=&quot;5&quot;/&gt;&lt;property id=&quot;20300&quot; value=&quot;Slide 10 - &amp;quot;Project Expectations&amp;quot;&quot;/&gt;&lt;property id=&quot;20307&quot; value=&quot;278&quot;/&gt;&lt;/object&gt;&lt;/object&gt;&lt;object type=&quot;8&quot; unique_id=&quot;10042&quot;&gt;&lt;/object&gt;&lt;/object&gt;&lt;/database&gt;"/>
</p:tagLst>
</file>

<file path=ppt/theme/theme1.xml><?xml version="1.0" encoding="utf-8"?>
<a:theme xmlns:a="http://schemas.openxmlformats.org/drawingml/2006/main" name="final6-ak">
  <a:themeElements>
    <a:clrScheme name="DHS Theme">
      <a:dk1>
        <a:srgbClr val="003D78"/>
      </a:dk1>
      <a:lt1>
        <a:srgbClr val="FFFFFF"/>
      </a:lt1>
      <a:dk2>
        <a:srgbClr val="72AEB6"/>
      </a:dk2>
      <a:lt2>
        <a:srgbClr val="E0EEF0"/>
      </a:lt2>
      <a:accent1>
        <a:srgbClr val="003D78"/>
      </a:accent1>
      <a:accent2>
        <a:srgbClr val="72AEB6"/>
      </a:accent2>
      <a:accent3>
        <a:srgbClr val="A9CED3"/>
      </a:accent3>
      <a:accent4>
        <a:srgbClr val="001932"/>
      </a:accent4>
      <a:accent5>
        <a:srgbClr val="37656B"/>
      </a:accent5>
      <a:accent6>
        <a:srgbClr val="D3E6E9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template2 fonts updated 01 2020.potx" id="{26E56DF5-7529-4F0D-BC2F-5B00BED606B9}" vid="{989981BD-8669-4C7D-B682-EC09526584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A5FE6FE248F05D41A7A66833E66EC9B3|-1520387817" UniqueId="faf7ea42-74b7-4c11-99cc-03e3d934164c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14</number>
                  <property>Created</property>
                  <propertyId>8c06beca-0777-48f7-91c7-6da68bc07b69</propertyId>
                  <period>days</period>
                </formula>
                <action type="action" id="Microsoft.Office.RecordsManagement.PolicyFeatures.Expiration.Action.Delete"/>
              </data>
            </stages>
          </Schedule>
        </Schedules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FE6FE248F05D41A7A66833E66EC9B3" ma:contentTypeVersion="6" ma:contentTypeDescription="Create a new document." ma:contentTypeScope="" ma:versionID="4fe1017329e2f4579024bd68074d7bb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d3ddb2664c569c3ea0a0d814c2ebde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9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0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1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ExpireDateSaved xmlns="http://schemas.microsoft.com/sharepoint/v3" xsi:nil="true"/>
    <_dlc_ExpireDate xmlns="http://schemas.microsoft.com/sharepoint/v3">2016-12-26T19:06:36+00:00</_dlc_ExpireDate>
  </documentManagement>
</p:properties>
</file>

<file path=customXml/itemProps1.xml><?xml version="1.0" encoding="utf-8"?>
<ds:datastoreItem xmlns:ds="http://schemas.openxmlformats.org/officeDocument/2006/customXml" ds:itemID="{063827B8-2A7C-4031-9DD6-92A7F54181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D04932-D186-4822-B7BC-BBD4D8E0F1E3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7EF9CF68-C6D2-4047-B8AF-F7AD4BE9B8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DF73530-59C1-42E6-A005-8909E02F2EC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ppttemplate2</Template>
  <TotalTime>6492</TotalTime>
  <Words>800</Words>
  <Application>Microsoft Office PowerPoint</Application>
  <PresentationFormat>On-screen Show (16:9)</PresentationFormat>
  <Paragraphs>157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Candara</vt:lpstr>
      <vt:lpstr>Century</vt:lpstr>
      <vt:lpstr>Franklin Gothic Book</vt:lpstr>
      <vt:lpstr>Tahoma</vt:lpstr>
      <vt:lpstr>Tw Cen MT</vt:lpstr>
      <vt:lpstr>Verdana</vt:lpstr>
      <vt:lpstr>Wingdings</vt:lpstr>
      <vt:lpstr>final6-ak</vt:lpstr>
      <vt:lpstr>At-Home HIV/STI Testing Pilot with Simple HealthKit</vt:lpstr>
      <vt:lpstr>Overview</vt:lpstr>
      <vt:lpstr>Purpose of At-Home HIV/STI Self-Testing</vt:lpstr>
      <vt:lpstr>Purpose of At-Home HIV/STI Self-Testing</vt:lpstr>
      <vt:lpstr>Project Description</vt:lpstr>
      <vt:lpstr>Vendor: Simple HealthKit</vt:lpstr>
      <vt:lpstr>Project Expectations</vt:lpstr>
      <vt:lpstr>Project Expectations</vt:lpstr>
      <vt:lpstr>Project Expectations</vt:lpstr>
      <vt:lpstr>Project Expectations</vt:lpstr>
      <vt:lpstr>Project Expectations</vt:lpstr>
      <vt:lpstr>PowerPoint Presentation</vt:lpstr>
      <vt:lpstr>Advertising and Promotion</vt:lpstr>
      <vt:lpstr>Cost and Distribution</vt:lpstr>
      <vt:lpstr>PowerPoint Presentation</vt:lpstr>
      <vt:lpstr>Demographics- Gender</vt:lpstr>
      <vt:lpstr>Demographics- Race</vt:lpstr>
      <vt:lpstr>Demographics- Ethnicity</vt:lpstr>
      <vt:lpstr>Numbers of Kits Distributed by ZIP Code</vt:lpstr>
      <vt:lpstr>How did You hear about this?</vt:lpstr>
      <vt:lpstr>Measures of Success</vt:lpstr>
      <vt:lpstr>What’s Next?</vt:lpstr>
      <vt:lpstr>Questions?</vt:lpstr>
    </vt:vector>
  </TitlesOfParts>
  <Company>Wisconsin Department of Health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At-Home HIV/STI Testing with Simple HealthKit</dc:title>
  <dc:creator>Dougherty, Jacob A - DHS</dc:creator>
  <cp:lastModifiedBy>Dougherty, Jacob A - DHS</cp:lastModifiedBy>
  <cp:revision>15</cp:revision>
  <dcterms:created xsi:type="dcterms:W3CDTF">2023-09-29T21:36:35Z</dcterms:created>
  <dcterms:modified xsi:type="dcterms:W3CDTF">2024-05-07T16:31:26Z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0x010100A5FE6FE248F05D41A7A66833E66EC9B3</vt:lpwstr>
  </property>
  <property fmtid="{D5CDD505-2E9C-101B-9397-08002B2CF9AE}" pid="3" name="_dlc_policyId">
    <vt:lpwstr>0x010100A5FE6FE248F05D41A7A66833E66EC9B3|-1520387817</vt:lpwstr>
  </property>
  <property fmtid="{D5CDD505-2E9C-101B-9397-08002B2CF9AE}" pid="4" name="ItemRetentionFormula">
    <vt:lpwstr>&lt;formula id="Microsoft.Office.RecordsManagement.PolicyFeatures.Expiration.Formula.BuiltIn"&gt;&lt;number&gt;14&lt;/number&gt;&lt;property&gt;Created&lt;/property&gt;&lt;propertyId&gt;8c06beca-0777-48f7-91c7-6da68bc07b69&lt;/propertyId&gt;&lt;period&gt;days&lt;/period&gt;&lt;/formula&gt;</vt:lpwstr>
  </property>
</Properties>
</file>